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62" r:id="rId5"/>
    <p:sldId id="263" r:id="rId6"/>
    <p:sldId id="264" r:id="rId7"/>
    <p:sldId id="259" r:id="rId8"/>
    <p:sldId id="265" r:id="rId9"/>
    <p:sldId id="266" r:id="rId10"/>
    <p:sldId id="258" r:id="rId11"/>
    <p:sldId id="269" r:id="rId12"/>
    <p:sldId id="267" r:id="rId13"/>
    <p:sldId id="268" r:id="rId14"/>
    <p:sldId id="270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CE788-F9E9-4FCD-A384-D85F9ADC7C0C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6AE9-AB50-461A-8295-E9E0851C9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Greek mythology</a:t>
            </a:r>
            <a:endParaRPr lang="en-US" sz="6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Bauhaus 93" pitchFamily="82" charset="0"/>
                <a:ea typeface="CatholicSchoolGirls Intl BB" pitchFamily="2" charset="0"/>
              </a:rPr>
              <a:t>Apollo</a:t>
            </a:r>
            <a:endParaRPr lang="en-US" sz="4000" b="1" dirty="0">
              <a:solidFill>
                <a:srgbClr val="FFFF00"/>
              </a:solidFill>
              <a:latin typeface="Bauhaus 93" pitchFamily="82" charset="0"/>
              <a:ea typeface="CatholicSchoolGirls Intl BB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665" y="0"/>
            <a:ext cx="7357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God of music, Light/The Sun, and Prophecy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2819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Apollo: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3352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and </a:t>
            </a:r>
            <a:r>
              <a:rPr lang="en-US" sz="3000" dirty="0" err="1" smtClean="0">
                <a:solidFill>
                  <a:srgbClr val="FF0000"/>
                </a:solidFill>
              </a:rPr>
              <a:t>Leto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Apollo:</a:t>
            </a:r>
            <a:endParaRPr lang="en-US" sz="3200" dirty="0"/>
          </a:p>
        </p:txBody>
      </p:sp>
      <p:pic>
        <p:nvPicPr>
          <p:cNvPr id="2050" name="Picture 2" descr="https://www.superteachertools.net/jeopardyx/uploads/20140425/lyr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324600"/>
            <a:ext cx="687106" cy="533400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QWFhUXFiAbGRgXGBkaHRwaHxkcGSAeGiAYHCgjHxolGxcaIjEhKCkrLi4uGh8zODMsNygtMCsBCgoKDg0OGxAQGiwkHyQsLCwsLCwsLCwsLCwsLCwsLCwsLCwsLCwsLCwsNCwsLCwsLCwsLCwsLCwsLCwsLCwsLP/AABEIAOEA4QMBIgACEQEDEQH/xAAcAAEAAgMBAQEAAAAAAAAAAAAABgcEBQgDAgH/xABKEAACAQMBBQYDBQUGBAENAAABAgMABBEFBgcSITETQVFhcYEikaEUIzJisQhCUnLBFTNDkqKyF1OC0TQWJCUmRFRjg5PS0+Hw/8QAFgEBAQEAAAAAAAAAAAAAAAAAAAEC/8QAIREBAAICAgEFAQAAAAAAAAAAAAERITFBUWECEnGh8IH/2gAMAwEAAhEDEQA/ALxpSlApSlApSlApStbr2uQWcLTXEgRF7z1J8AOpPlQbKlVTsrvLl1LUlht4CtunEXctz4egZhjAyccvOrWokTZSlKKUpSgUpSgUpSgUpSgUqoNG30RrdSwXsZiVZGVZAS2MNj4xjIHmKtq2nWRVdGDKwyGByCD3iiRNvWlKUUpSlApSlApSlApSlApSlApWPf3qQxtLKwREGWY9ABUP2A3gpqc1ykcfCkWCjE82U5GSO7mKJaVa3qsdrBJPKcJGpY+PoPM1yft1thNqVwZZDhBkRx9yL/VvE1Of2gNqZJLr7CpxFEAzgH8TsAw4v5QennVRxqSQAMknAHnQ8rs/ZrtDx3cuOXCiA+eSSP0q9aqiDWINndMhhk+O6kUv2Y73OM8R7lXOPPHKq01bfDqUxOJFiHhGuPqSTRL6dRV5T3KIMuyqPEkD9a4+uNsr988V5cc/CVh+hrAa7uJmCmSWRicAFmYknwBNFy62tts7KScW8Vwkkx/dQ8XTrzHLl61v6rTdLu3WxRbiccV069D/AIQI5qOfNufM1ZdCLK+XcAEkgAdSe6vqort3si+oxrGLqW3UfiCcw38wyMihN1h9Xe8PTIzhryHI7lbi/wBoNYX/ABW0r/3pf8r/AP21T+1+5m7tVMluftUYBLcICOoH5Sx4vb5VWbKQcEYPgaEW63td42mSHC3kWfzEr/uAqTxSBgGUggjIIOQR5Vw/Us2P3g3mnkdlIXj/AOVISyY/Lz+E+lDLK3waJ9l1OYfuy4lX0bqPZga2+6PeO9nLHbXD5tGOMt/hEnqDjPDnqPPNb/epLFqulQalbj44m4ZV70BHxA+jcPPwNUpRIy7gjcMAQcgjII7xX1VYbhdo/tFkYHctLA2MHr2Z/D7DmPass70Y49Tawnj7McfCsvFyz3cQ7s9Peh7liUr8FftGilKUClKUClKUClKxdUvkgieWQ4RFLE+QoKO3/bZCRxYRH4UIaVgerdye3U+1eP7Np/8AOrrw7Ff99VPqd2ZppJT1d2bn5kmrb/Z3QRte3LkLGkQDE8gOZYk+y0Z4VvtxqBn1C5lJzxSt8h8I+iipruv2OjRBqt+RHaxfFGrdZGHRsfwhug7z5dYPJcC4vzJGEXtJ+JRJ+D8WRx/l8aytWu83Tm8ftipHCIGUxfyjuCcgMKKHGXhtrtC1/eTXLZwzYQH91ByUfL6k1oqsQb1XGANPseAdF7LP1z/Stzpm921DZl0qADxiC5/1L/Whc9ITsnsHeX7gQxFYyecrgqg98c/QV0Fu73awaaO0J7W4YYaQjkB4IO4efWsvYveBY3yhYXEb9Oxk4Vb2AOCPSpfRYyUpSilKUoFV5vK3YRagO1h4YrkfvY+F/J8Dr4GrDr8ZgBk8gO+g4v17Qp7OUxXEbRsOmRyYA4yp7xWtrpfbfedpcLCJ4xeMM8kCOqnwLMcZ9M1XN9vYhyex0q0UdxdQx+iijNtbug2kjtrl4LlwLS5QpIG5rxY5E+HeM+dazeDsZJp85/etpCTBKCCGXrgkfvAH361najvDFzG0M9laqjfvQxhHXzUnIzWHs68hE628kJg4T9zdsuSMdVXpxg55rULb39n+6K6pwjo8Lg+2CP0rQ71JuLVbs+EpHyrY7ltXjttUj7XpKDEpHczEY9iRj3rD3vW3Bq10MYy/F8wDVKyujcrtq99btFMczQYBb+JDyUn83Ig1ZNcpboNfe01KHB+CZhFID4MeR9Q2PrXVtFjopSlFKUpQKUpQQneptudMt0aMK00jgKrdOEc2PL5e9a7bnWxebOzXMXSSJCR4HtEDD2ORVT78doPtOotGv4LcdmP5s5Y/PA9qmG6WVb/R7rTScOoOD+VzxKfZgRRidWow1ZEUwttBFuC32nUJQyKvMmJWCfF4ZI5DvzVfCPgk4XXPC2GXOMkHBGfWrS0y1h04LqWpKTctztLIEgoBnBcEfCo7gRy9ehryl0G5O2+wdnxEXTKCZjkgN14QueS93jVZaluk1SJmAt+1APJo2UgjxAJBr91re3qc0jMk5hQnkkYXkPDJGTWlk261Fjk3k/XP4z/SiVO3od3+pDl9huP8hrMtd12qP/7I6/zFV/U1sNnNsddnbFtLPNjGfgVwPUleXzro7ZqSdraI3QAn4Rx4GBxULnSidD3H3zYeSaO3YHIxlmB8fhxg+9X1oVpJFBHHLIZXVcM56sfGs+lFrNlKUopSlKBUU3ibMz39uIYLk2/P48A4ceBwQcVK6USYtzTrG5PUIj912c48VPCfk1R+53aaonWzlP8ALhv9prraofvKm1FYF/s0fecXx/CGPDju4uXWiTcOdE3eamTj7FP7rj9akWz25i/mkAnUW8fezEMfRQp6+uK0+rbcawjlJ7m4jcdVICEewUcqwotv9SXOL2fn4vn9aGVmbyd2MVnaJd2WUltuFpDknjwR8YByAwbny5dahm8y9F8lrqCDJeFYrggclnUnkfDIOR4iszZvfBdxkpe4u4GHCysFDYPXBC8+Xca89pbTsLeSWxYzaVdEM6cswzcyqvyypUlcHv6HuosdILo7ETxFfxdouPXiFdTbxdtP7Lto5eDtHkcKFJx+6ST9PrXOe77SWn1K2jUcQEqliOY4VPEf0qW/tDaiz6ikPF8EUKkDuDNkn3xiiTtfGyWurfWkVygwJF5jOcEEqR7EVuKpH9m/V2IubZiSq8MiDPTJIbHvg1d1FgpSlFKUrXadrlvO7pFKjshwyqckd3Og5A2nlL3lyx6meQ/6zUv3Ma8bW7lwMh4G5DrlfiGPeortjatFfXSMMETv8ixI+hFfOz2pNbO8yHDqhC+rED9CaM8R/GbstZXc87TW9v8AaHUljxKCoZskHmQM55ivrXdF1OWUvcw3MkrdWZWY+nLPLyq7d1s8WnaOLm7ZYlmcylj1PFyXkOZJA5CohtdvxmdmSxRY488pXGXI8QvRffNCd4QXTd3mpT44LOXB73AQf6yKs3Y3ccoxJqD5YHPYxnlj8zd/tVa3G8XVJeRvJufLCEL8uECrp3P7M30Km4vZ5CZB8MUjMxUc+bcR5E+FDKwNI0iC2Ts7eJIk68KKAM+Jx1PnWdSlGilKUClKUClKUClKUClKUGj2k2StL4YuYEc4wHxh19GHOqT2r3IXMbs1kRPH1CMQrr5czhvpXRFUFvT2f1Oyle8hup3hZstwOy9n4cQBxw+fzozKur3YjUIjh7OYeiFh81yK2ezGj6snGtvbymN+Ukbr92/d8asQDjx618We9DVIzyu3bycK36jNWZsVvvSQiPUFWI4wJUB4SfzDmV9Ry9KE2rvdy81rrUEZUoxm7N08myMeg6j0rU7xL4zalduTn75lHop4B/tq1t7DrbanpupIoMZI43XGDhsjJHirHn5VTG0f/ipzjHFKzD0Ziw+hovMfuk+/Z7nI1JlHRoWz7EGuk65w/Z4sy2oPIByjhOT/ADEAfoa6Dj1SIzNAJFMqjJTPxAHvIompZlK/M0o0+JzhWPkf0rkzYjbB9PvzcAcSOxWVfFC2SR+YYyK6yulyjDxUj6VxLOmHYHuYj60Z5XJv50FZVg1ODDRuoVyvgeaN9cfKqx2R01Lm8ghkJWN3AcjlhepOe7kOtWluc2p7e0uNOnw4SBmhB55XDFl9iQR/+qrvYTZO51CV47chVC/eOegU9Ae85I6ChD33jbTm6nEMRxaW33UCDpwr8PH5kgdfDFRSKFmYKoLMTgADJJ8ABVuJuKkTLXF7DFEvVuE9P+ogD3rWxbZ2Olt2emWyTyLkG7n6sfyKOi/LpQtNt1O6gW/BdXqgzdY4jzEfeC3L8f6Vb9Utujl1LULhr24upBArYCDkrty5BegUCrpoekpSlGilKUClKUClKUClKUClKUCviaIMpVgCpGCDzBB7jX3X4w5UHOu9XdW1qWurNS1uTloxzaLPhgc4/wBKqirb2n2l1XRr90eZp4XyydsOJHQ+HgVzg4NYkE2may+JgunXZPJkx2Mn8wOAHz6Z5czRmJY+w2steWM+jyMC0g4rQv0DqQxTPcDg49TUAvp5Hf7z8SgJ05/D8IB8+WKtf/gVdq3FDdxnHNGAZT5YIPI+eaj2xuzMsWvW9tdx5dZONwTxA/AZA2e8ZwfWiwsTYmyTQdKku7rInnAPZ9+RngQefPJ8MmoNul1qSbXVnlYtJNx8R9R09BgD2Ffm/HasXd72MZzFbZXOeTOccR9vw+xrB3IpnV4PIMf9NE4dTUpSjQa5I3nbPmy1GaLqrHtEP5X+L6HI9q6U2v21ttO7P7SWHaZ4eFSehAPT+YVDt7my41S0iu7LhkeNSwx1eMjOB+YYzj1FGbypPd9rn2O/hnIyoJVh4qylT+v0qzdxkqLfak6kLCF4vABeNiPkM1STKQcEYI6g9xq1bVUtdmpZV5S3jrHnxCvz/wBIai9yj+8jeFNqMrKGKWyt8EYPI4/efxJ647qjGgaS93cRW8f45XCjy8SfIDJrCjjLEKoLEnAAGST4ADvq6dl4bXZ6AXF8OO/lHwwrgtGnhnOBnvPtzoaXLs7osVnbx28KgIi49T3k+ZOTWyqKbttp5NRtPtEkYjzIwUAk/CD5/KpXQjRSlKKUpSgUpSgUpSgUpSgUpSgUpSgg+97Zf7dYPwLmaH7yPHU4/Eo9R+grlZlwcHqO6un94O30ul3EPaQCS1lB5qcOGGM9eXeOVVVvD2aiulOqaYA9u/OdF/FFJnLFlPPByM46cz0NGby2+5TeJIkqWNyxeNzwwsTko3cvmp7vA1u79+HXNTmP95DprtGfAhVGfXH6mqHtbho3V0OGRgynwIORVqbwdfX7fLLGf/EaUFOPFxn9AKL3Cp3Ykkk5J5knxq2f2ddKL3k1wQeGKLhB7uJz+uAfnVY6RpctzKkMCF5HOAB/XwHnXTukraaDp0azyKhxlj1aSQ8zwgczjOPIUSU4pVa/8bdN8Zf/AKZr8oe6P0S9d+ehrPpzzYy8HxKfBSRxfQVSm73b6fTJQRmSBuTxE8uv4k8HH1766n1axWeGSFhlZEKn3GK4z1bTZLeZ4ZVKujYIIx6H0I50KytXe5oNrc2qavY/hkYCUDvzy4iO5wwwfWo3sjsZqGqwxor8NpEzBWc/CG6twqOZbmOf1rA3c7VCzmaOYF7S4Xs54+o4SMcQB7xn5Z8qsnc9qQtdRu9NEwaAszQZxzIweXmY8E/y0XwyL/Q7LZy0Fxwi4vSeGN3/AIyDzC/uqB71R1/fS3U5klcvLI3Nj3k8h7eVb3ebtFJe6hMzk8MbmNF7lVSR8yQTXlu20k3OpW0YXIEgdvJV+Ik+XL60Zqot1bs/YLBbQxIOFUjUAe3/AHrYVotN2rtp7qS0hfjliXL4/COeMZ7yM863tGo0UpSilKUoFKUoFKUoFKUoFKUoFKUoK936acJdKkbGTEyuPL4gD9DXPux21U2nziSI5Q8pYzzWRO8EehOD3V0lruq22ox3mmwzL9o7JlKHlg/1wcelcqXds0cjxuMMjFWHgynBHzFGYqV66tuwsdUt0u9LcQ8QPw4JRjnoRnKMDy5cvKqf2k0W4sbhref+8CgcjxAow5cJ8O6rM/Zx1hhNcWpb4GTtFXwYEK2PUEfKsVr231DULzVLkFba0Qdmuf7yRPwD3IJx35HnRYSLTjabN2avKO0v50zgc894H5UGRk95qmtf1651CfjndpHZsIvcuT+FB3DpXhtFrk17O887cUjewAHQAdwAqS7ndA+16nFkfBD963/SfhHu2KJPbU/+RV7/AMhq/a694B4D5Uq4SvX39Puqg36bBtcKL23UtLGuJVHVowORUd5Xw8PSrfqqNQ3vm11CS1vLYxxq2O0UktgjIbhxzUjwNRqXOhGKmW7dSuo6fKGyXnKnywOH/a1Wdr+w2m6yTcWFzHHMxy2OYb+ZMgqfMVWmuaBd6HdxO4DhSWikAPAxxg+jDw9KETaN7SkfbLnHTt5Mf52qxtAB0bSZLxvhvbz7uBSMMkfe2D8/8tbfdNu2Wcx6ldMsiuS6RAZHFxHm+fA8+H0qF76Nae41OVCfggPZoO4Acz7lifkKJ4ST9nFgb25zzYwdT1/GM10JXNn7PDH+02Hcbds/5lroq2vo5C6o6sUOGCkHhPgcdDRYZNKUopSlKBSlKBSlKBSlKBSlKBSlay0163lnlt45VaaL8aA8xmhbmTafV5LTXJ7iE4aO4LDHQjvU+RGQfWthvV0pZey1W2GYLtQ0mOfZzfvK2OmT9Qaim2cnFf3R/wDjv/uIq09wE0Vxb3lhOAyvhuBuhUjhbGfAgGjEcSrnYDXGsZ5LlcFo4WwD3liFH61pRfsLcwZ+EyCQjxIXhH6mpXvQ2J/sqdVSTjinBKZ5MoVh8LePUc6ztkN2t1qqduSlvEAEQsjfGAMZUcsjzz1o1XaA2VnJM6xxIzuxwFUZJPtXVO7HYlNNtsHBnkwZX8+5R+Vcn61GtHTSNn0bjnElyy/ER8TnwChc8A//AI1st2+8l9UuJo/s3ZxxrxB+It34AbkACRz5eBol2sSv2vylGn7VQb/9kmmhS8hQF4QRKR1MfcfPhP0Jq36+ZEBBBAIIwQehHnQlxFBOyMGRmVh0Kkgj0Iq3Nkt50V0i2OsRpLGxCidgPh5YBfzz++OfOtfvZ3ZNZM11bgtbMxLAdYiT0/kyeR7qq+ibXtu0v5dK1F9JuCDFKeOB+LI5glSO7DgdOXxDzqqNvYGTUbtXOWE7ZPqcj6EVsLLVpry2jtgOK4tmMsMxPx9mq57IE8zg/EB5Votf1V7ud7iXHaSHL8IwM9OQ9AKG5Tvck/YNf3uOVtaMf+o8wP8ARWRuN2pZNRkjlbleZJJP+IOJh88kfKttFoj6dszcGQcM10QWHeFYgKD/ANOTj81U7p10YpY5ByKOrDHkQf6UZdtUqH7XbfwWFrDOwL9sAY1XvBAOfTBqUaddiaKOVfwyIrj0YAj9aNRMSyKUpRSlKUClKUClKUClK0e2W00Wn2zXEvPGAqjqzHoBQbqVwoJPIAZPoK5g2b2mC7Qfaix4JbllJGfwuSo9vwn2q2N4m2eNDFzECDdIEXxXjU56d4ANczqxByORHQ0Z2ku82yMWqXakYzKWHo3xD6Gt/uIyupGQnEccEjSHuC8Pf71vN9mzZeG21JMnjhRZvI8I4W984PtUD0DWjHaT2sKN29y6gyL/AMpQSy8ueD1PlmhGk6XUYdW1CfUbvK6fZKOFGXIfnyTHQsx5kegrTba72J7pTBar9ltsYCpgOR4EryUflFaXbfXIX7O0sgVs4Pw56ySH8UjePgPIVFEUk4AyT0A8aLt9IjOwABZmOABzJJ/U5rrLdlsqNPsUiIHat8crYwSx54Pjwjl7VCNze7N7dvtl6mJf8KM4JT8zfmx08KuSgUpSilKUoPK6ZAp48cPfxYxjzzVabRbodPuld7ZuxlY5BRuJM9fw+HpirC1vTVuYJIHJCyKVJHUZ7x51yntls1daZOY3L8Gfu5FLBXHcRjo3iKMzdpwm42/iYSQ3UHGhyp+NTkefCahFlNJZakk2o27sVl4pEdcFj4r0U4PMd1amHaK7Q5W5nH/zH/71N9E3rMyrDqkEd7AO9kXtB5gnkfofOi/Kxt4erwapotw9lKHEXC7rgggA5IIIyDjJ9q5vq29Z2Rt722e90R2Xl9/aBiCAB3KCTzxnhOQc8vCqlZcHB5Ed1CFhbY3Bk0TSSckqZUz5KQAPkPpUw3D7dlsafcNnAzAxI6AD7v5cx7+VYm0WzTjZe3LqRJCwlxjmFkcjn7ODVMxSlWDKSGByCORB8RRmIdr3N/HGVV3VS34Qxxn0zWTXP23Otf2loNvdBvvbeZUn8clSM8vElT71mbst8IRUttQJwCFSflyHQCT0/i+dFiV60rzgmV1DKQysMgg5BB6EEd1elGilKUCvmSQKCzEAAZJPQAeNYes6vDaxNNPIsaKOrEDPkPEnwrnPebvQk1A9jb8cVsOo6NIfzY6L+XPfzolulIrlGQSKwKEZDA8iPH0rl/ext4dSnCIOG3hJCD+I9C59R0Hh61K95GuyWOlWGnRsVeS3VpWBweHA+H3Yn2FUxRIzlaW291/6vaXHnqxYj0Dj5fFVY2tu0jqiDid2CqB3knAHzNXBvZ0gxaLpeRhowqMPAtEWP1Wqt2ds55bmKO1BM7N8GMDB8cnpgZOfKh6dOidrtq7GxsVs7z76T7OitbrzJ+EDmeijIznOeXKqQ2O0G9up2NhEyK3EvaHPBGjZypcg/unHLnU8lsNK0df/AEiPt984DOnJ+A46fEcDr1OScVEtod6d5MOztytpbjksUIC8vNgM/LFF+EottwVxxDtLqEL+9wq5PtkAVYuzuwOmae6yKFMvRXmcMc/lB5A+grmaXXLlvxXExz4yP/3qwd0+7+W+lW6uGkSCNgVOTmRgQQFz+74n2omXSQpQUo0UpSgUpSgVrdoNCgvIWguEDxt3dCD1BBHMGtlSg5t213NXVseO0zcxEn4QMOo8xn4vUfKq0ubV4yVkRkYdQwIPyNdu1FNqdf0qBjHetAGIyVePjJHoFNGZw5c2c2guLKYTW0hRx1HcwznhYd4rZbV6nBcXa3cUBRH4GmQA8Pa9ZAp6YPX3q1rveXolsT9ms1kPikKIPm61q7jfVasDH/ZiGJvxKWTn7cGKhazdP1iz1eykigkBV04GU8mU471Phy59K5a17RZrSdoJ0KOp7x1Hcy+KnxqVG402SZZLKSfT5Q3EDK3HGDnOAUHEB68q9NW2u+2H7PqfDPwHEVzBwqyk45n4cPH345GqvOHvubRbmW5sJfihuIGPDn/EQgqw8CMmoBe2jxSPHICroxVge4g4qwdyCBdZVQwYBJAGHQ8uoqbb7d3ZmBvrSPMo/vkUc3GOTgd7DHMdSPShyiG6XeU9nIltcuWtW+EFufZHuI/JnqO6uko3DAEEEEZBHQjyriB0KkgggjkQeRB866U3C7Q/aLDsGJMlueHn/AclflzHtQ5WbWu1/WYrS3knmbhRBk+Z7gPEk8q2Nc+ftCbSu9ytkrfdRqHcDvc5xn0B+tCUF2421uNSmLysVjB+7iB+FBjHu3ma9N2WzhvtQhiI+7U9pIfyKcke5wPeo9YWMkziOJGkdjgKoJP0rqHddsKmm2+X53EoBlb+H8i+Qz7mieHP28zVzc6lcvnKpIY4/AIhKgDy5E+9bDdHsk19eozLmCFg8hI5HBBC+pOOXhWrlsrd7667WXghjmkOB+N1EjYVPzEd9SfT9tppA1raTQ6ZaKhwH5sR0JLcPE0jeVF4WJvv2isVs3tJGDzsA0aJz4GBwGYjko68u+qk2c16PT7R5IUJ1CUlVdlP3EePxJkYLNmsrQdb0myftDbzXsyk4aUoIif4gpGf82al8G++2J+800f9JQ/qgolxwpe8uXldpJGLuxyzMcknzrJ0rRp7luCCJ5W8EUn59wq9dL2/0CZg8ttFDIe+S3VvmUUirG2a1SyuEZrJomVThuzULg4zgjAoWqTd/uVJxNqPTutwefq7Kf8ASKvC3gVFCIAqqMAAYAA7hXpSi0UpSilKUoFKUoFKUoFQzb7d1bakAzfdTjpKoyceDDvFTOlByrtbutvrLicp20I/xI+fLxK9R9ag9dxGtdeaFbS/3kETeZQZ/SiZcXVINk9k7y+Yi1i4gv4mYhUHkSevpXSWvW2laenb3EMMYzyPZ5JPgAB1qrto9+MjK0djAIRnlI2C2PJQMA/OiXLHXYDUdGZb+F7d2jUlkJxgFSCMMRxDHgc19Jv6vOHBt4C3iOMD5Z/rVY6rq81y5eeV5GPexz9OgrBo1CdbS7wxfjhuLK2BJGZY1IlA7+FievkeVbLcvtCtrqfYx/3FyeDikwGHCGZTyOM55e9QvZbZya+nEMIHTLu3JUUdWc9wFSS22SW9cWmnQ9pJC5E16ZGETjng8OCFXI5EZJxRKh1FcXCxqXdgqqMlmOAB5k1yPrusw3d1c3M/GWaTMaIBwso5DiJOQMAdB31YWo7sddlhEMt5FJEuMRmeUjl06x8/eobLs/FhbKWB7XUV/ekcmObOSB4IT3EcuVCYbbR97z2q8NvYWcQ7+BWBPqc862X/ABsv7hlhggt0eQ8IJyeZ5fvMAPeqovbN4pGjlQo6nDKwwQfOvCix4Wqu5a+MZl44HlOSY+LPM/m6ZqudY0ya2lMVwjJIvUN/Q9CPMVl7PbVXdk2baZ48nmvVT6qeVW3ou+e1ucRalaqoIwXA7Rc+JUjI9s0Z5tRdfcELOwVQWYnAAGST5V13p2z+nTRJLFbwNG4yrBBgit1Z6dFEAI40QD+FQP0ouXPOyu5S7nw9ywtkPPHJnI9AcD3q9Nkdl4NPgENuuB1Zj+J2xjiY+NbylCilKUUpSlApSlApSlApSlApSlApSlBpNqtlrfUIxHcKWUHIwSCD7VVu0O4dSM2UxDfwzN8PzVCau2lEpzku4bUOWZbXHf8AeS/T7mpdoW4m2UA3Ukkjd6o2F+fCDVv0oTCBbXbDMbA2mlrBb8ZAkLFl4o8HIJVWJJOOvcTW53f7MDT7KO3+EyDnIy9Gc8yckAkdw8hUkpRSoVvN2GXUYB2YRbpCDHK2VIAz8JZQTw8/CprSghdxsJFe20S6lHG9yq4aWEsCcchhsAnkByI61BNe3DDmbObn4THA+aITV30okxbnIbh9Q5fe2vn95L/+GpjoO4u1RQbp5JH71VsL7YUE1blKFMXTbFIIkiiHCiDCjwFZVKUUpSlApSlApSlApSlApSlAp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xQTEhUUExQWFhUXFiAbGRgXGBkaHRwaHxkcGSAeGiAYHCgjHxolGxcaIjEhKCkrLi4uGh8zODMsNygtMCsBCgoKDg0OGxAQGiwkHyQsLCwsLCwsLCwsLCwsLCwsLCwsLCwsLCwsLCwsNCwsLCwsLCwsLCwsLCwsLCwsLCwsLP/AABEIAOEA4QMBIgACEQEDEQH/xAAcAAEAAgMBAQEAAAAAAAAAAAAABgcEBQgDAgH/xABKEAACAQMBBQYDBQUGBAENAAABAgMABBEFBgcSITETQVFhcYEikaEUIzJisQhCUnLBFTNDkqKyF1OC0TQWJCUmRFRjg5PS0+Hw/8QAFgEBAQEAAAAAAAAAAAAAAAAAAAEC/8QAIREBAAICAgEFAQAAAAAAAAAAAAERITFBUWECEnGh8IH/2gAMAwEAAhEDEQA/ALxpSlApSlApSlApStbr2uQWcLTXEgRF7z1J8AOpPlQbKlVTsrvLl1LUlht4CtunEXctz4egZhjAyccvOrWokTZSlKKUpSgUpSgUpSgUpSgUqoNG30RrdSwXsZiVZGVZAS2MNj4xjIHmKtq2nWRVdGDKwyGByCD3iiRNvWlKUUpSlApSlApSlApSlApSlApWPf3qQxtLKwREGWY9ABUP2A3gpqc1ykcfCkWCjE82U5GSO7mKJaVa3qsdrBJPKcJGpY+PoPM1yft1thNqVwZZDhBkRx9yL/VvE1Of2gNqZJLr7CpxFEAzgH8TsAw4v5QennVRxqSQAMknAHnQ8rs/ZrtDx3cuOXCiA+eSSP0q9aqiDWINndMhhk+O6kUv2Y73OM8R7lXOPPHKq01bfDqUxOJFiHhGuPqSTRL6dRV5T3KIMuyqPEkD9a4+uNsr988V5cc/CVh+hrAa7uJmCmSWRicAFmYknwBNFy62tts7KScW8Vwkkx/dQ8XTrzHLl61v6rTdLu3WxRbiccV069D/AIQI5qOfNufM1ZdCLK+XcAEkgAdSe6vqort3si+oxrGLqW3UfiCcw38wyMihN1h9Xe8PTIzhryHI7lbi/wBoNYX/ABW0r/3pf8r/AP21T+1+5m7tVMluftUYBLcICOoH5Sx4vb5VWbKQcEYPgaEW63td42mSHC3kWfzEr/uAqTxSBgGUggjIIOQR5Vw/Us2P3g3mnkdlIXj/AOVISyY/Lz+E+lDLK3waJ9l1OYfuy4lX0bqPZga2+6PeO9nLHbXD5tGOMt/hEnqDjPDnqPPNb/epLFqulQalbj44m4ZV70BHxA+jcPPwNUpRIy7gjcMAQcgjII7xX1VYbhdo/tFkYHctLA2MHr2Z/D7DmPass70Y49Tawnj7McfCsvFyz3cQ7s9Peh7liUr8FftGilKUClKUClKUClKxdUvkgieWQ4RFLE+QoKO3/bZCRxYRH4UIaVgerdye3U+1eP7Np/8AOrrw7Ff99VPqd2ZppJT1d2bn5kmrb/Z3QRte3LkLGkQDE8gOZYk+y0Z4VvtxqBn1C5lJzxSt8h8I+iipruv2OjRBqt+RHaxfFGrdZGHRsfwhug7z5dYPJcC4vzJGEXtJ+JRJ+D8WRx/l8aytWu83Tm8ftipHCIGUxfyjuCcgMKKHGXhtrtC1/eTXLZwzYQH91ByUfL6k1oqsQb1XGANPseAdF7LP1z/Stzpm921DZl0qADxiC5/1L/Whc9ITsnsHeX7gQxFYyecrgqg98c/QV0Fu73awaaO0J7W4YYaQjkB4IO4efWsvYveBY3yhYXEb9Oxk4Vb2AOCPSpfRYyUpSilKUoFV5vK3YRagO1h4YrkfvY+F/J8Dr4GrDr8ZgBk8gO+g4v17Qp7OUxXEbRsOmRyYA4yp7xWtrpfbfedpcLCJ4xeMM8kCOqnwLMcZ9M1XN9vYhyex0q0UdxdQx+iijNtbug2kjtrl4LlwLS5QpIG5rxY5E+HeM+dazeDsZJp85/etpCTBKCCGXrgkfvAH361najvDFzG0M9laqjfvQxhHXzUnIzWHs68hE628kJg4T9zdsuSMdVXpxg55rULb39n+6K6pwjo8Lg+2CP0rQ71JuLVbs+EpHyrY7ltXjttUj7XpKDEpHczEY9iRj3rD3vW3Bq10MYy/F8wDVKyujcrtq99btFMczQYBb+JDyUn83Ig1ZNcpboNfe01KHB+CZhFID4MeR9Q2PrXVtFjopSlFKUpQKUpQQneptudMt0aMK00jgKrdOEc2PL5e9a7bnWxebOzXMXSSJCR4HtEDD2ORVT78doPtOotGv4LcdmP5s5Y/PA9qmG6WVb/R7rTScOoOD+VzxKfZgRRidWow1ZEUwttBFuC32nUJQyKvMmJWCfF4ZI5DvzVfCPgk4XXPC2GXOMkHBGfWrS0y1h04LqWpKTctztLIEgoBnBcEfCo7gRy9ehryl0G5O2+wdnxEXTKCZjkgN14QueS93jVZaluk1SJmAt+1APJo2UgjxAJBr91re3qc0jMk5hQnkkYXkPDJGTWlk261Fjk3k/XP4z/SiVO3od3+pDl9huP8hrMtd12qP/7I6/zFV/U1sNnNsddnbFtLPNjGfgVwPUleXzro7ZqSdraI3QAn4Rx4GBxULnSidD3H3zYeSaO3YHIxlmB8fhxg+9X1oVpJFBHHLIZXVcM56sfGs+lFrNlKUopSlKBUU3ibMz39uIYLk2/P48A4ceBwQcVK6USYtzTrG5PUIj912c48VPCfk1R+53aaonWzlP8ALhv9prraofvKm1FYF/s0fecXx/CGPDju4uXWiTcOdE3eamTj7FP7rj9akWz25i/mkAnUW8fezEMfRQp6+uK0+rbcawjlJ7m4jcdVICEewUcqwotv9SXOL2fn4vn9aGVmbyd2MVnaJd2WUltuFpDknjwR8YByAwbny5dahm8y9F8lrqCDJeFYrggclnUnkfDIOR4iszZvfBdxkpe4u4GHCysFDYPXBC8+Xca89pbTsLeSWxYzaVdEM6cswzcyqvyypUlcHv6HuosdILo7ETxFfxdouPXiFdTbxdtP7Lto5eDtHkcKFJx+6ST9PrXOe77SWn1K2jUcQEqliOY4VPEf0qW/tDaiz6ikPF8EUKkDuDNkn3xiiTtfGyWurfWkVygwJF5jOcEEqR7EVuKpH9m/V2IubZiSq8MiDPTJIbHvg1d1FgpSlFKUrXadrlvO7pFKjshwyqckd3Og5A2nlL3lyx6meQ/6zUv3Ma8bW7lwMh4G5DrlfiGPeortjatFfXSMMETv8ixI+hFfOz2pNbO8yHDqhC+rED9CaM8R/GbstZXc87TW9v8AaHUljxKCoZskHmQM55ivrXdF1OWUvcw3MkrdWZWY+nLPLyq7d1s8WnaOLm7ZYlmcylj1PFyXkOZJA5CohtdvxmdmSxRY488pXGXI8QvRffNCd4QXTd3mpT44LOXB73AQf6yKs3Y3ccoxJqD5YHPYxnlj8zd/tVa3G8XVJeRvJufLCEL8uECrp3P7M30Km4vZ5CZB8MUjMxUc+bcR5E+FDKwNI0iC2Ts7eJIk68KKAM+Jx1PnWdSlGilKUClKUClKUClKUClKUGj2k2StL4YuYEc4wHxh19GHOqT2r3IXMbs1kRPH1CMQrr5czhvpXRFUFvT2f1Oyle8hup3hZstwOy9n4cQBxw+fzozKur3YjUIjh7OYeiFh81yK2ezGj6snGtvbymN+Ukbr92/d8asQDjx618We9DVIzyu3bycK36jNWZsVvvSQiPUFWI4wJUB4SfzDmV9Ry9KE2rvdy81rrUEZUoxm7N08myMeg6j0rU7xL4zalduTn75lHop4B/tq1t7DrbanpupIoMZI43XGDhsjJHirHn5VTG0f/ipzjHFKzD0Ziw+hovMfuk+/Z7nI1JlHRoWz7EGuk65w/Z4sy2oPIByjhOT/ADEAfoa6Dj1SIzNAJFMqjJTPxAHvIompZlK/M0o0+JzhWPkf0rkzYjbB9PvzcAcSOxWVfFC2SR+YYyK6yulyjDxUj6VxLOmHYHuYj60Z5XJv50FZVg1ODDRuoVyvgeaN9cfKqx2R01Lm8ghkJWN3AcjlhepOe7kOtWluc2p7e0uNOnw4SBmhB55XDFl9iQR/+qrvYTZO51CV47chVC/eOegU9Ae85I6ChD33jbTm6nEMRxaW33UCDpwr8PH5kgdfDFRSKFmYKoLMTgADJJ8ABVuJuKkTLXF7DFEvVuE9P+ogD3rWxbZ2Olt2emWyTyLkG7n6sfyKOi/LpQtNt1O6gW/BdXqgzdY4jzEfeC3L8f6Vb9Utujl1LULhr24upBArYCDkrty5BegUCrpoekpSlGilKUClKUClKUClKUClKUCviaIMpVgCpGCDzBB7jX3X4w5UHOu9XdW1qWurNS1uTloxzaLPhgc4/wBKqirb2n2l1XRr90eZp4XyydsOJHQ+HgVzg4NYkE2may+JgunXZPJkx2Mn8wOAHz6Z5czRmJY+w2steWM+jyMC0g4rQv0DqQxTPcDg49TUAvp5Hf7z8SgJ05/D8IB8+WKtf/gVdq3FDdxnHNGAZT5YIPI+eaj2xuzMsWvW9tdx5dZONwTxA/AZA2e8ZwfWiwsTYmyTQdKku7rInnAPZ9+RngQefPJ8MmoNul1qSbXVnlYtJNx8R9R09BgD2Ffm/HasXd72MZzFbZXOeTOccR9vw+xrB3IpnV4PIMf9NE4dTUpSjQa5I3nbPmy1GaLqrHtEP5X+L6HI9q6U2v21ttO7P7SWHaZ4eFSehAPT+YVDt7my41S0iu7LhkeNSwx1eMjOB+YYzj1FGbypPd9rn2O/hnIyoJVh4qylT+v0qzdxkqLfak6kLCF4vABeNiPkM1STKQcEYI6g9xq1bVUtdmpZV5S3jrHnxCvz/wBIai9yj+8jeFNqMrKGKWyt8EYPI4/efxJ647qjGgaS93cRW8f45XCjy8SfIDJrCjjLEKoLEnAAGST4ADvq6dl4bXZ6AXF8OO/lHwwrgtGnhnOBnvPtzoaXLs7osVnbx28KgIi49T3k+ZOTWyqKbttp5NRtPtEkYjzIwUAk/CD5/KpXQjRSlKKUpSgUpSgUpSgUpSgUpSgUpSgg+97Zf7dYPwLmaH7yPHU4/Eo9R+grlZlwcHqO6un94O30ul3EPaQCS1lB5qcOGGM9eXeOVVVvD2aiulOqaYA9u/OdF/FFJnLFlPPByM46cz0NGby2+5TeJIkqWNyxeNzwwsTko3cvmp7vA1u79+HXNTmP95DprtGfAhVGfXH6mqHtbho3V0OGRgynwIORVqbwdfX7fLLGf/EaUFOPFxn9AKL3Cp3Ykkk5J5knxq2f2ddKL3k1wQeGKLhB7uJz+uAfnVY6RpctzKkMCF5HOAB/XwHnXTukraaDp0azyKhxlj1aSQ8zwgczjOPIUSU4pVa/8bdN8Zf/AKZr8oe6P0S9d+ehrPpzzYy8HxKfBSRxfQVSm73b6fTJQRmSBuTxE8uv4k8HH1766n1axWeGSFhlZEKn3GK4z1bTZLeZ4ZVKujYIIx6H0I50KytXe5oNrc2qavY/hkYCUDvzy4iO5wwwfWo3sjsZqGqwxor8NpEzBWc/CG6twqOZbmOf1rA3c7VCzmaOYF7S4Xs54+o4SMcQB7xn5Z8qsnc9qQtdRu9NEwaAszQZxzIweXmY8E/y0XwyL/Q7LZy0Fxwi4vSeGN3/AIyDzC/uqB71R1/fS3U5klcvLI3Nj3k8h7eVb3ebtFJe6hMzk8MbmNF7lVSR8yQTXlu20k3OpW0YXIEgdvJV+Ik+XL60Zqot1bs/YLBbQxIOFUjUAe3/AHrYVotN2rtp7qS0hfjliXL4/COeMZ7yM863tGo0UpSilKUoFKUoFKUoFKUoFKUoFKUoK936acJdKkbGTEyuPL4gD9DXPux21U2nziSI5Q8pYzzWRO8EehOD3V0lruq22ox3mmwzL9o7JlKHlg/1wcelcqXds0cjxuMMjFWHgynBHzFGYqV66tuwsdUt0u9LcQ8QPw4JRjnoRnKMDy5cvKqf2k0W4sbhref+8CgcjxAow5cJ8O6rM/Zx1hhNcWpb4GTtFXwYEK2PUEfKsVr231DULzVLkFba0Qdmuf7yRPwD3IJx35HnRYSLTjabN2avKO0v50zgc894H5UGRk95qmtf1651CfjndpHZsIvcuT+FB3DpXhtFrk17O887cUjewAHQAdwAqS7ndA+16nFkfBD963/SfhHu2KJPbU/+RV7/AMhq/a694B4D5Uq4SvX39Puqg36bBtcKL23UtLGuJVHVowORUd5Xw8PSrfqqNQ3vm11CS1vLYxxq2O0UktgjIbhxzUjwNRqXOhGKmW7dSuo6fKGyXnKnywOH/a1Wdr+w2m6yTcWFzHHMxy2OYb+ZMgqfMVWmuaBd6HdxO4DhSWikAPAxxg+jDw9KETaN7SkfbLnHTt5Mf52qxtAB0bSZLxvhvbz7uBSMMkfe2D8/8tbfdNu2Wcx6ldMsiuS6RAZHFxHm+fA8+H0qF76Nae41OVCfggPZoO4Acz7lifkKJ4ST9nFgb25zzYwdT1/GM10JXNn7PDH+02Hcbds/5lroq2vo5C6o6sUOGCkHhPgcdDRYZNKUopSlKBSlKBSlKBSlKBSlKBSlay0163lnlt45VaaL8aA8xmhbmTafV5LTXJ7iE4aO4LDHQjvU+RGQfWthvV0pZey1W2GYLtQ0mOfZzfvK2OmT9Qaim2cnFf3R/wDjv/uIq09wE0Vxb3lhOAyvhuBuhUjhbGfAgGjEcSrnYDXGsZ5LlcFo4WwD3liFH61pRfsLcwZ+EyCQjxIXhH6mpXvQ2J/sqdVSTjinBKZ5MoVh8LePUc6ztkN2t1qqduSlvEAEQsjfGAMZUcsjzz1o1XaA2VnJM6xxIzuxwFUZJPtXVO7HYlNNtsHBnkwZX8+5R+Vcn61GtHTSNn0bjnElyy/ER8TnwChc8A//AI1st2+8l9UuJo/s3ZxxrxB+It34AbkACRz5eBol2sSv2vylGn7VQb/9kmmhS8hQF4QRKR1MfcfPhP0Jq36+ZEBBBAIIwQehHnQlxFBOyMGRmVh0Kkgj0Iq3Nkt50V0i2OsRpLGxCidgPh5YBfzz++OfOtfvZ3ZNZM11bgtbMxLAdYiT0/kyeR7qq+ibXtu0v5dK1F9JuCDFKeOB+LI5glSO7DgdOXxDzqqNvYGTUbtXOWE7ZPqcj6EVsLLVpry2jtgOK4tmMsMxPx9mq57IE8zg/EB5Votf1V7ud7iXHaSHL8IwM9OQ9AKG5Tvck/YNf3uOVtaMf+o8wP8ARWRuN2pZNRkjlbleZJJP+IOJh88kfKttFoj6dszcGQcM10QWHeFYgKD/ANOTj81U7p10YpY5ByKOrDHkQf6UZdtUqH7XbfwWFrDOwL9sAY1XvBAOfTBqUaddiaKOVfwyIrj0YAj9aNRMSyKUpRSlKUClKUClKUClK0e2W00Wn2zXEvPGAqjqzHoBQbqVwoJPIAZPoK5g2b2mC7Qfaix4JbllJGfwuSo9vwn2q2N4m2eNDFzECDdIEXxXjU56d4ANczqxByORHQ0Z2ku82yMWqXakYzKWHo3xD6Gt/uIyupGQnEccEjSHuC8Pf71vN9mzZeG21JMnjhRZvI8I4W984PtUD0DWjHaT2sKN29y6gyL/AMpQSy8ueD1PlmhGk6XUYdW1CfUbvK6fZKOFGXIfnyTHQsx5kegrTba72J7pTBar9ltsYCpgOR4EryUflFaXbfXIX7O0sgVs4Pw56ySH8UjePgPIVFEUk4AyT0A8aLt9IjOwABZmOABzJJ/U5rrLdlsqNPsUiIHat8crYwSx54Pjwjl7VCNze7N7dvtl6mJf8KM4JT8zfmx08KuSgUpSilKUoPK6ZAp48cPfxYxjzzVabRbodPuld7ZuxlY5BRuJM9fw+HpirC1vTVuYJIHJCyKVJHUZ7x51yntls1daZOY3L8Gfu5FLBXHcRjo3iKMzdpwm42/iYSQ3UHGhyp+NTkefCahFlNJZakk2o27sVl4pEdcFj4r0U4PMd1amHaK7Q5W5nH/zH/71N9E3rMyrDqkEd7AO9kXtB5gnkfofOi/Kxt4erwapotw9lKHEXC7rgggA5IIIyDjJ9q5vq29Z2Rt722e90R2Xl9/aBiCAB3KCTzxnhOQc8vCqlZcHB5Ed1CFhbY3Bk0TSSckqZUz5KQAPkPpUw3D7dlsafcNnAzAxI6AD7v5cx7+VYm0WzTjZe3LqRJCwlxjmFkcjn7ODVMxSlWDKSGByCORB8RRmIdr3N/HGVV3VS34Qxxn0zWTXP23Otf2loNvdBvvbeZUn8clSM8vElT71mbst8IRUttQJwCFSflyHQCT0/i+dFiV60rzgmV1DKQysMgg5BB6EEd1elGilKUCvmSQKCzEAAZJPQAeNYes6vDaxNNPIsaKOrEDPkPEnwrnPebvQk1A9jb8cVsOo6NIfzY6L+XPfzolulIrlGQSKwKEZDA8iPH0rl/ext4dSnCIOG3hJCD+I9C59R0Hh61K95GuyWOlWGnRsVeS3VpWBweHA+H3Yn2FUxRIzlaW291/6vaXHnqxYj0Dj5fFVY2tu0jqiDid2CqB3knAHzNXBvZ0gxaLpeRhowqMPAtEWP1Wqt2ds55bmKO1BM7N8GMDB8cnpgZOfKh6dOidrtq7GxsVs7z76T7OitbrzJ+EDmeijIznOeXKqQ2O0G9up2NhEyK3EvaHPBGjZypcg/unHLnU8lsNK0df/AEiPt984DOnJ+A46fEcDr1OScVEtod6d5MOztytpbjksUIC8vNgM/LFF+EottwVxxDtLqEL+9wq5PtkAVYuzuwOmae6yKFMvRXmcMc/lB5A+grmaXXLlvxXExz4yP/3qwd0+7+W+lW6uGkSCNgVOTmRgQQFz+74n2omXSQpQUo0UpSgUpSgVrdoNCgvIWguEDxt3dCD1BBHMGtlSg5t213NXVseO0zcxEn4QMOo8xn4vUfKq0ubV4yVkRkYdQwIPyNdu1FNqdf0qBjHetAGIyVePjJHoFNGZw5c2c2guLKYTW0hRx1HcwznhYd4rZbV6nBcXa3cUBRH4GmQA8Pa9ZAp6YPX3q1rveXolsT9ms1kPikKIPm61q7jfVasDH/ZiGJvxKWTn7cGKhazdP1iz1eykigkBV04GU8mU471Phy59K5a17RZrSdoJ0KOp7x1Hcy+KnxqVG402SZZLKSfT5Q3EDK3HGDnOAUHEB68q9NW2u+2H7PqfDPwHEVzBwqyk45n4cPH345GqvOHvubRbmW5sJfihuIGPDn/EQgqw8CMmoBe2jxSPHICroxVge4g4qwdyCBdZVQwYBJAGHQ8uoqbb7d3ZmBvrSPMo/vkUc3GOTgd7DHMdSPShyiG6XeU9nIltcuWtW+EFufZHuI/JnqO6uko3DAEEEEZBHQjyriB0KkgggjkQeRB866U3C7Q/aLDsGJMlueHn/AclflzHtQ5WbWu1/WYrS3knmbhRBk+Z7gPEk8q2Nc+ftCbSu9ytkrfdRqHcDvc5xn0B+tCUF2421uNSmLysVjB+7iB+FBjHu3ma9N2WzhvtQhiI+7U9pIfyKcke5wPeo9YWMkziOJGkdjgKoJP0rqHddsKmm2+X53EoBlb+H8i+Qz7mieHP28zVzc6lcvnKpIY4/AIhKgDy5E+9bDdHsk19eozLmCFg8hI5HBBC+pOOXhWrlsrd7667WXghjmkOB+N1EjYVPzEd9SfT9tppA1raTQ6ZaKhwH5sR0JLcPE0jeVF4WJvv2isVs3tJGDzsA0aJz4GBwGYjko68u+qk2c16PT7R5IUJ1CUlVdlP3EePxJkYLNmsrQdb0myftDbzXsyk4aUoIif4gpGf82al8G++2J+800f9JQ/qgolxwpe8uXldpJGLuxyzMcknzrJ0rRp7luCCJ5W8EUn59wq9dL2/0CZg8ttFDIe+S3VvmUUirG2a1SyuEZrJomVThuzULg4zgjAoWqTd/uVJxNqPTutwefq7Kf8ASKvC3gVFCIAqqMAAYAA7hXpSi0UpSilKUoFKUoFKUoFQzb7d1bakAzfdTjpKoyceDDvFTOlByrtbutvrLicp20I/xI+fLxK9R9ag9dxGtdeaFbS/3kETeZQZ/SiZcXVINk9k7y+Yi1i4gv4mYhUHkSevpXSWvW2laenb3EMMYzyPZ5JPgAB1qrto9+MjK0djAIRnlI2C2PJQMA/OiXLHXYDUdGZb+F7d2jUlkJxgFSCMMRxDHgc19Jv6vOHBt4C3iOMD5Z/rVY6rq81y5eeV5GPexz9OgrBo1CdbS7wxfjhuLK2BJGZY1IlA7+FievkeVbLcvtCtrqfYx/3FyeDikwGHCGZTyOM55e9QvZbZya+nEMIHTLu3JUUdWc9wFSS22SW9cWmnQ9pJC5E16ZGETjng8OCFXI5EZJxRKh1FcXCxqXdgqqMlmOAB5k1yPrusw3d1c3M/GWaTMaIBwso5DiJOQMAdB31YWo7sddlhEMt5FJEuMRmeUjl06x8/eobLs/FhbKWB7XUV/ekcmObOSB4IT3EcuVCYbbR97z2q8NvYWcQ7+BWBPqc862X/ABsv7hlhggt0eQ8IJyeZ5fvMAPeqovbN4pGjlQo6nDKwwQfOvCix4Wqu5a+MZl44HlOSY+LPM/m6ZqudY0ya2lMVwjJIvUN/Q9CPMVl7PbVXdk2baZ48nmvVT6qeVW3ou+e1ucRalaqoIwXA7Rc+JUjI9s0Z5tRdfcELOwVQWYnAAGST5V13p2z+nTRJLFbwNG4yrBBgit1Z6dFEAI40QD+FQP0ouXPOyu5S7nw9ywtkPPHJnI9AcD3q9Nkdl4NPgENuuB1Zj+J2xjiY+NbylCilKUUpSlApSlApSlApSlApSlApSlBpNqtlrfUIxHcKWUHIwSCD7VVu0O4dSM2UxDfwzN8PzVCau2lEpzku4bUOWZbXHf8AeS/T7mpdoW4m2UA3Ukkjd6o2F+fCDVv0oTCBbXbDMbA2mlrBb8ZAkLFl4o8HIJVWJJOOvcTW53f7MDT7KO3+EyDnIy9Gc8yckAkdw8hUkpRSoVvN2GXUYB2YRbpCDHK2VIAz8JZQTw8/CprSghdxsJFe20S6lHG9yq4aWEsCcchhsAnkByI61BNe3DDmbObn4THA+aITV30okxbnIbh9Q5fe2vn95L/+GpjoO4u1RQbp5JH71VsL7YUE1blKFMXTbFIIkiiHCiDCjwFZVKUUpSlApSlApSlApSlApSlAp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jpeg;base64,/9j/4AAQSkZJRgABAQAAAQABAAD/2wCEAAkGBxQTEhUUExQWFhUXFiAbGRgXGBkaHRwaHxkcGSAeGiAYHCgjHxolGxcaIjEhKCkrLi4uGh8zODMsNygtMCsBCgoKDg0OGxAQGiwkHyQsLCwsLCwsLCwsLCwsLCwsLCwsLCwsLCwsLCwsNCwsLCwsLCwsLCwsLCwsLCwsLCwsLP/AABEIAOEA4QMBIgACEQEDEQH/xAAcAAEAAgMBAQEAAAAAAAAAAAAABgcEBQgDAgH/xABKEAACAQMBBQYDBQUGBAENAAABAgMABBEFBgcSITETQVFhcYEikaEUIzJisQhCUnLBFTNDkqKyF1OC0TQWJCUmRFRjg5PS0+Hw/8QAFgEBAQEAAAAAAAAAAAAAAAAAAAEC/8QAIREBAAICAgEFAQAAAAAAAAAAAAERITFBUWECEnGh8IH/2gAMAwEAAhEDEQA/ALxpSlApSlApSlApStbr2uQWcLTXEgRF7z1J8AOpPlQbKlVTsrvLl1LUlht4CtunEXctz4egZhjAyccvOrWokTZSlKKUpSgUpSgUpSgUpSgUqoNG30RrdSwXsZiVZGVZAS2MNj4xjIHmKtq2nWRVdGDKwyGByCD3iiRNvWlKUUpSlApSlApSlApSlApSlApWPf3qQxtLKwREGWY9ABUP2A3gpqc1ykcfCkWCjE82U5GSO7mKJaVa3qsdrBJPKcJGpY+PoPM1yft1thNqVwZZDhBkRx9yL/VvE1Of2gNqZJLr7CpxFEAzgH8TsAw4v5QennVRxqSQAMknAHnQ8rs/ZrtDx3cuOXCiA+eSSP0q9aqiDWINndMhhk+O6kUv2Y73OM8R7lXOPPHKq01bfDqUxOJFiHhGuPqSTRL6dRV5T3KIMuyqPEkD9a4+uNsr988V5cc/CVh+hrAa7uJmCmSWRicAFmYknwBNFy62tts7KScW8Vwkkx/dQ8XTrzHLl61v6rTdLu3WxRbiccV069D/AIQI5qOfNufM1ZdCLK+XcAEkgAdSe6vqort3si+oxrGLqW3UfiCcw38wyMihN1h9Xe8PTIzhryHI7lbi/wBoNYX/ABW0r/3pf8r/AP21T+1+5m7tVMluftUYBLcICOoH5Sx4vb5VWbKQcEYPgaEW63td42mSHC3kWfzEr/uAqTxSBgGUggjIIOQR5Vw/Us2P3g3mnkdlIXj/AOVISyY/Lz+E+lDLK3waJ9l1OYfuy4lX0bqPZga2+6PeO9nLHbXD5tGOMt/hEnqDjPDnqPPNb/epLFqulQalbj44m4ZV70BHxA+jcPPwNUpRIy7gjcMAQcgjII7xX1VYbhdo/tFkYHctLA2MHr2Z/D7DmPass70Y49Tawnj7McfCsvFyz3cQ7s9Peh7liUr8FftGilKUClKUClKUClKxdUvkgieWQ4RFLE+QoKO3/bZCRxYRH4UIaVgerdye3U+1eP7Np/8AOrrw7Ff99VPqd2ZppJT1d2bn5kmrb/Z3QRte3LkLGkQDE8gOZYk+y0Z4VvtxqBn1C5lJzxSt8h8I+iipruv2OjRBqt+RHaxfFGrdZGHRsfwhug7z5dYPJcC4vzJGEXtJ+JRJ+D8WRx/l8aytWu83Tm8ftipHCIGUxfyjuCcgMKKHGXhtrtC1/eTXLZwzYQH91ByUfL6k1oqsQb1XGANPseAdF7LP1z/Stzpm921DZl0qADxiC5/1L/Whc9ITsnsHeX7gQxFYyecrgqg98c/QV0Fu73awaaO0J7W4YYaQjkB4IO4efWsvYveBY3yhYXEb9Oxk4Vb2AOCPSpfRYyUpSilKUoFV5vK3YRagO1h4YrkfvY+F/J8Dr4GrDr8ZgBk8gO+g4v17Qp7OUxXEbRsOmRyYA4yp7xWtrpfbfedpcLCJ4xeMM8kCOqnwLMcZ9M1XN9vYhyex0q0UdxdQx+iijNtbug2kjtrl4LlwLS5QpIG5rxY5E+HeM+dazeDsZJp85/etpCTBKCCGXrgkfvAH361najvDFzG0M9laqjfvQxhHXzUnIzWHs68hE628kJg4T9zdsuSMdVXpxg55rULb39n+6K6pwjo8Lg+2CP0rQ71JuLVbs+EpHyrY7ltXjttUj7XpKDEpHczEY9iRj3rD3vW3Bq10MYy/F8wDVKyujcrtq99btFMczQYBb+JDyUn83Ig1ZNcpboNfe01KHB+CZhFID4MeR9Q2PrXVtFjopSlFKUpQKUpQQneptudMt0aMK00jgKrdOEc2PL5e9a7bnWxebOzXMXSSJCR4HtEDD2ORVT78doPtOotGv4LcdmP5s5Y/PA9qmG6WVb/R7rTScOoOD+VzxKfZgRRidWow1ZEUwttBFuC32nUJQyKvMmJWCfF4ZI5DvzVfCPgk4XXPC2GXOMkHBGfWrS0y1h04LqWpKTctztLIEgoBnBcEfCo7gRy9ehryl0G5O2+wdnxEXTKCZjkgN14QueS93jVZaluk1SJmAt+1APJo2UgjxAJBr91re3qc0jMk5hQnkkYXkPDJGTWlk261Fjk3k/XP4z/SiVO3od3+pDl9huP8hrMtd12qP/7I6/zFV/U1sNnNsddnbFtLPNjGfgVwPUleXzro7ZqSdraI3QAn4Rx4GBxULnSidD3H3zYeSaO3YHIxlmB8fhxg+9X1oVpJFBHHLIZXVcM56sfGs+lFrNlKUopSlKBUU3ibMz39uIYLk2/P48A4ceBwQcVK6USYtzTrG5PUIj912c48VPCfk1R+53aaonWzlP8ALhv9prraofvKm1FYF/s0fecXx/CGPDju4uXWiTcOdE3eamTj7FP7rj9akWz25i/mkAnUW8fezEMfRQp6+uK0+rbcawjlJ7m4jcdVICEewUcqwotv9SXOL2fn4vn9aGVmbyd2MVnaJd2WUltuFpDknjwR8YByAwbny5dahm8y9F8lrqCDJeFYrggclnUnkfDIOR4iszZvfBdxkpe4u4GHCysFDYPXBC8+Xca89pbTsLeSWxYzaVdEM6cswzcyqvyypUlcHv6HuosdILo7ETxFfxdouPXiFdTbxdtP7Lto5eDtHkcKFJx+6ST9PrXOe77SWn1K2jUcQEqliOY4VPEf0qW/tDaiz6ikPF8EUKkDuDNkn3xiiTtfGyWurfWkVygwJF5jOcEEqR7EVuKpH9m/V2IubZiSq8MiDPTJIbHvg1d1FgpSlFKUrXadrlvO7pFKjshwyqckd3Og5A2nlL3lyx6meQ/6zUv3Ma8bW7lwMh4G5DrlfiGPeortjatFfXSMMETv8ixI+hFfOz2pNbO8yHDqhC+rED9CaM8R/GbstZXc87TW9v8AaHUljxKCoZskHmQM55ivrXdF1OWUvcw3MkrdWZWY+nLPLyq7d1s8WnaOLm7ZYlmcylj1PFyXkOZJA5CohtdvxmdmSxRY488pXGXI8QvRffNCd4QXTd3mpT44LOXB73AQf6yKs3Y3ccoxJqD5YHPYxnlj8zd/tVa3G8XVJeRvJufLCEL8uECrp3P7M30Km4vZ5CZB8MUjMxUc+bcR5E+FDKwNI0iC2Ts7eJIk68KKAM+Jx1PnWdSlGilKUClKUClKUClKUClKUGj2k2StL4YuYEc4wHxh19GHOqT2r3IXMbs1kRPH1CMQrr5czhvpXRFUFvT2f1Oyle8hup3hZstwOy9n4cQBxw+fzozKur3YjUIjh7OYeiFh81yK2ezGj6snGtvbymN+Ukbr92/d8asQDjx618We9DVIzyu3bycK36jNWZsVvvSQiPUFWI4wJUB4SfzDmV9Ry9KE2rvdy81rrUEZUoxm7N08myMeg6j0rU7xL4zalduTn75lHop4B/tq1t7DrbanpupIoMZI43XGDhsjJHirHn5VTG0f/ipzjHFKzD0Ziw+hovMfuk+/Z7nI1JlHRoWz7EGuk65w/Z4sy2oPIByjhOT/ADEAfoa6Dj1SIzNAJFMqjJTPxAHvIompZlK/M0o0+JzhWPkf0rkzYjbB9PvzcAcSOxWVfFC2SR+YYyK6yulyjDxUj6VxLOmHYHuYj60Z5XJv50FZVg1ODDRuoVyvgeaN9cfKqx2R01Lm8ghkJWN3AcjlhepOe7kOtWluc2p7e0uNOnw4SBmhB55XDFl9iQR/+qrvYTZO51CV47chVC/eOegU9Ae85I6ChD33jbTm6nEMRxaW33UCDpwr8PH5kgdfDFRSKFmYKoLMTgADJJ8ABVuJuKkTLXF7DFEvVuE9P+ogD3rWxbZ2Olt2emWyTyLkG7n6sfyKOi/LpQtNt1O6gW/BdXqgzdY4jzEfeC3L8f6Vb9Utujl1LULhr24upBArYCDkrty5BegUCrpoekpSlGilKUClKUClKUClKUClKUCviaIMpVgCpGCDzBB7jX3X4w5UHOu9XdW1qWurNS1uTloxzaLPhgc4/wBKqirb2n2l1XRr90eZp4XyydsOJHQ+HgVzg4NYkE2may+JgunXZPJkx2Mn8wOAHz6Z5czRmJY+w2steWM+jyMC0g4rQv0DqQxTPcDg49TUAvp5Hf7z8SgJ05/D8IB8+WKtf/gVdq3FDdxnHNGAZT5YIPI+eaj2xuzMsWvW9tdx5dZONwTxA/AZA2e8ZwfWiwsTYmyTQdKku7rInnAPZ9+RngQefPJ8MmoNul1qSbXVnlYtJNx8R9R09BgD2Ffm/HasXd72MZzFbZXOeTOccR9vw+xrB3IpnV4PIMf9NE4dTUpSjQa5I3nbPmy1GaLqrHtEP5X+L6HI9q6U2v21ttO7P7SWHaZ4eFSehAPT+YVDt7my41S0iu7LhkeNSwx1eMjOB+YYzj1FGbypPd9rn2O/hnIyoJVh4qylT+v0qzdxkqLfak6kLCF4vABeNiPkM1STKQcEYI6g9xq1bVUtdmpZV5S3jrHnxCvz/wBIai9yj+8jeFNqMrKGKWyt8EYPI4/efxJ647qjGgaS93cRW8f45XCjy8SfIDJrCjjLEKoLEnAAGST4ADvq6dl4bXZ6AXF8OO/lHwwrgtGnhnOBnvPtzoaXLs7osVnbx28KgIi49T3k+ZOTWyqKbttp5NRtPtEkYjzIwUAk/CD5/KpXQjRSlKKUpSgUpSgUpSgUpSgUpSgUpSgg+97Zf7dYPwLmaH7yPHU4/Eo9R+grlZlwcHqO6un94O30ul3EPaQCS1lB5qcOGGM9eXeOVVVvD2aiulOqaYA9u/OdF/FFJnLFlPPByM46cz0NGby2+5TeJIkqWNyxeNzwwsTko3cvmp7vA1u79+HXNTmP95DprtGfAhVGfXH6mqHtbho3V0OGRgynwIORVqbwdfX7fLLGf/EaUFOPFxn9AKL3Cp3Ykkk5J5knxq2f2ddKL3k1wQeGKLhB7uJz+uAfnVY6RpctzKkMCF5HOAB/XwHnXTukraaDp0azyKhxlj1aSQ8zwgczjOPIUSU4pVa/8bdN8Zf/AKZr8oe6P0S9d+ehrPpzzYy8HxKfBSRxfQVSm73b6fTJQRmSBuTxE8uv4k8HH1766n1axWeGSFhlZEKn3GK4z1bTZLeZ4ZVKujYIIx6H0I50KytXe5oNrc2qavY/hkYCUDvzy4iO5wwwfWo3sjsZqGqwxor8NpEzBWc/CG6twqOZbmOf1rA3c7VCzmaOYF7S4Xs54+o4SMcQB7xn5Z8qsnc9qQtdRu9NEwaAszQZxzIweXmY8E/y0XwyL/Q7LZy0Fxwi4vSeGN3/AIyDzC/uqB71R1/fS3U5klcvLI3Nj3k8h7eVb3ebtFJe6hMzk8MbmNF7lVSR8yQTXlu20k3OpW0YXIEgdvJV+Ik+XL60Zqot1bs/YLBbQxIOFUjUAe3/AHrYVotN2rtp7qS0hfjliXL4/COeMZ7yM863tGo0UpSilKUoFKUoFKUoFKUoFKUoFKUoK936acJdKkbGTEyuPL4gD9DXPux21U2nziSI5Q8pYzzWRO8EehOD3V0lruq22ox3mmwzL9o7JlKHlg/1wcelcqXds0cjxuMMjFWHgynBHzFGYqV66tuwsdUt0u9LcQ8QPw4JRjnoRnKMDy5cvKqf2k0W4sbhref+8CgcjxAow5cJ8O6rM/Zx1hhNcWpb4GTtFXwYEK2PUEfKsVr231DULzVLkFba0Qdmuf7yRPwD3IJx35HnRYSLTjabN2avKO0v50zgc894H5UGRk95qmtf1651CfjndpHZsIvcuT+FB3DpXhtFrk17O887cUjewAHQAdwAqS7ndA+16nFkfBD963/SfhHu2KJPbU/+RV7/AMhq/a694B4D5Uq4SvX39Puqg36bBtcKL23UtLGuJVHVowORUd5Xw8PSrfqqNQ3vm11CS1vLYxxq2O0UktgjIbhxzUjwNRqXOhGKmW7dSuo6fKGyXnKnywOH/a1Wdr+w2m6yTcWFzHHMxy2OYb+ZMgqfMVWmuaBd6HdxO4DhSWikAPAxxg+jDw9KETaN7SkfbLnHTt5Mf52qxtAB0bSZLxvhvbz7uBSMMkfe2D8/8tbfdNu2Wcx6ldMsiuS6RAZHFxHm+fA8+H0qF76Nae41OVCfggPZoO4Acz7lifkKJ4ST9nFgb25zzYwdT1/GM10JXNn7PDH+02Hcbds/5lroq2vo5C6o6sUOGCkHhPgcdDRYZNKUopSlKBSlKBSlKBSlKBSlKBSlay0163lnlt45VaaL8aA8xmhbmTafV5LTXJ7iE4aO4LDHQjvU+RGQfWthvV0pZey1W2GYLtQ0mOfZzfvK2OmT9Qaim2cnFf3R/wDjv/uIq09wE0Vxb3lhOAyvhuBuhUjhbGfAgGjEcSrnYDXGsZ5LlcFo4WwD3liFH61pRfsLcwZ+EyCQjxIXhH6mpXvQ2J/sqdVSTjinBKZ5MoVh8LePUc6ztkN2t1qqduSlvEAEQsjfGAMZUcsjzz1o1XaA2VnJM6xxIzuxwFUZJPtXVO7HYlNNtsHBnkwZX8+5R+Vcn61GtHTSNn0bjnElyy/ER8TnwChc8A//AI1st2+8l9UuJo/s3ZxxrxB+It34AbkACRz5eBol2sSv2vylGn7VQb/9kmmhS8hQF4QRKR1MfcfPhP0Jq36+ZEBBBAIIwQehHnQlxFBOyMGRmVh0Kkgj0Iq3Nkt50V0i2OsRpLGxCidgPh5YBfzz++OfOtfvZ3ZNZM11bgtbMxLAdYiT0/kyeR7qq+ibXtu0v5dK1F9JuCDFKeOB+LI5glSO7DgdOXxDzqqNvYGTUbtXOWE7ZPqcj6EVsLLVpry2jtgOK4tmMsMxPx9mq57IE8zg/EB5Votf1V7ud7iXHaSHL8IwM9OQ9AKG5Tvck/YNf3uOVtaMf+o8wP8ARWRuN2pZNRkjlbleZJJP+IOJh88kfKttFoj6dszcGQcM10QWHeFYgKD/ANOTj81U7p10YpY5ByKOrDHkQf6UZdtUqH7XbfwWFrDOwL9sAY1XvBAOfTBqUaddiaKOVfwyIrj0YAj9aNRMSyKUpRSlKUClKUClKUClK0e2W00Wn2zXEvPGAqjqzHoBQbqVwoJPIAZPoK5g2b2mC7Qfaix4JbllJGfwuSo9vwn2q2N4m2eNDFzECDdIEXxXjU56d4ANczqxByORHQ0Z2ku82yMWqXakYzKWHo3xD6Gt/uIyupGQnEccEjSHuC8Pf71vN9mzZeG21JMnjhRZvI8I4W984PtUD0DWjHaT2sKN29y6gyL/AMpQSy8ueD1PlmhGk6XUYdW1CfUbvK6fZKOFGXIfnyTHQsx5kegrTba72J7pTBar9ltsYCpgOR4EryUflFaXbfXIX7O0sgVs4Pw56ySH8UjePgPIVFEUk4AyT0A8aLt9IjOwABZmOABzJJ/U5rrLdlsqNPsUiIHat8crYwSx54Pjwjl7VCNze7N7dvtl6mJf8KM4JT8zfmx08KuSgUpSilKUoPK6ZAp48cPfxYxjzzVabRbodPuld7ZuxlY5BRuJM9fw+HpirC1vTVuYJIHJCyKVJHUZ7x51yntls1daZOY3L8Gfu5FLBXHcRjo3iKMzdpwm42/iYSQ3UHGhyp+NTkefCahFlNJZakk2o27sVl4pEdcFj4r0U4PMd1amHaK7Q5W5nH/zH/71N9E3rMyrDqkEd7AO9kXtB5gnkfofOi/Kxt4erwapotw9lKHEXC7rgggA5IIIyDjJ9q5vq29Z2Rt722e90R2Xl9/aBiCAB3KCTzxnhOQc8vCqlZcHB5Ed1CFhbY3Bk0TSSckqZUz5KQAPkPpUw3D7dlsafcNnAzAxI6AD7v5cx7+VYm0WzTjZe3LqRJCwlxjmFkcjn7ODVMxSlWDKSGByCORB8RRmIdr3N/HGVV3VS34Qxxn0zWTXP23Otf2loNvdBvvbeZUn8clSM8vElT71mbst8IRUttQJwCFSflyHQCT0/i+dFiV60rzgmV1DKQysMgg5BB6EEd1elGilKUCvmSQKCzEAAZJPQAeNYes6vDaxNNPIsaKOrEDPkPEnwrnPebvQk1A9jb8cVsOo6NIfzY6L+XPfzolulIrlGQSKwKEZDA8iPH0rl/ext4dSnCIOG3hJCD+I9C59R0Hh61K95GuyWOlWGnRsVeS3VpWBweHA+H3Yn2FUxRIzlaW291/6vaXHnqxYj0Dj5fFVY2tu0jqiDid2CqB3knAHzNXBvZ0gxaLpeRhowqMPAtEWP1Wqt2ds55bmKO1BM7N8GMDB8cnpgZOfKh6dOidrtq7GxsVs7z76T7OitbrzJ+EDmeijIznOeXKqQ2O0G9up2NhEyK3EvaHPBGjZypcg/unHLnU8lsNK0df/AEiPt984DOnJ+A46fEcDr1OScVEtod6d5MOztytpbjksUIC8vNgM/LFF+EottwVxxDtLqEL+9wq5PtkAVYuzuwOmae6yKFMvRXmcMc/lB5A+grmaXXLlvxXExz4yP/3qwd0+7+W+lW6uGkSCNgVOTmRgQQFz+74n2omXSQpQUo0UpSgUpSgVrdoNCgvIWguEDxt3dCD1BBHMGtlSg5t213NXVseO0zcxEn4QMOo8xn4vUfKq0ubV4yVkRkYdQwIPyNdu1FNqdf0qBjHetAGIyVePjJHoFNGZw5c2c2guLKYTW0hRx1HcwznhYd4rZbV6nBcXa3cUBRH4GmQA8Pa9ZAp6YPX3q1rveXolsT9ms1kPikKIPm61q7jfVasDH/ZiGJvxKWTn7cGKhazdP1iz1eykigkBV04GU8mU471Phy59K5a17RZrSdoJ0KOp7x1Hcy+KnxqVG402SZZLKSfT5Q3EDK3HGDnOAUHEB68q9NW2u+2H7PqfDPwHEVzBwqyk45n4cPH345GqvOHvubRbmW5sJfihuIGPDn/EQgqw8CMmoBe2jxSPHICroxVge4g4qwdyCBdZVQwYBJAGHQ8uoqbb7d3ZmBvrSPMo/vkUc3GOTgd7DHMdSPShyiG6XeU9nIltcuWtW+EFufZHuI/JnqO6uko3DAEEEEZBHQjyriB0KkgggjkQeRB866U3C7Q/aLDsGJMlueHn/AclflzHtQ5WbWu1/WYrS3knmbhRBk+Z7gPEk8q2Nc+ftCbSu9ytkrfdRqHcDvc5xn0B+tCUF2421uNSmLysVjB+7iB+FBjHu3ma9N2WzhvtQhiI+7U9pIfyKcke5wPeo9YWMkziOJGkdjgKoJP0rqHddsKmm2+X53EoBlb+H8i+Qz7mieHP28zVzc6lcvnKpIY4/AIhKgDy5E+9bDdHsk19eozLmCFg8hI5HBBC+pOOXhWrlsrd7667WXghjmkOB+N1EjYVPzEd9SfT9tppA1raTQ6ZaKhwH5sR0JLcPE0jeVF4WJvv2isVs3tJGDzsA0aJz4GBwGYjko68u+qk2c16PT7R5IUJ1CUlVdlP3EePxJkYLNmsrQdb0myftDbzXsyk4aUoIif4gpGf82al8G++2J+800f9JQ/qgolxwpe8uXldpJGLuxyzMcknzrJ0rRp7luCCJ5W8EUn59wq9dL2/0CZg8ttFDIe+S3VvmUUirG2a1SyuEZrJomVThuzULg4zgjAoWqTd/uVJxNqPTutwefq7Kf8ASKvC3gVFCIAqqMAAYAA7hXpSi0UpSilKUoFKUoFKUoFQzb7d1bakAzfdTjpKoyceDDvFTOlByrtbutvrLicp20I/xI+fLxK9R9ag9dxGtdeaFbS/3kETeZQZ/SiZcXVINk9k7y+Yi1i4gv4mYhUHkSevpXSWvW2laenb3EMMYzyPZ5JPgAB1qrto9+MjK0djAIRnlI2C2PJQMA/OiXLHXYDUdGZb+F7d2jUlkJxgFSCMMRxDHgc19Jv6vOHBt4C3iOMD5Z/rVY6rq81y5eeV5GPexz9OgrBo1CdbS7wxfjhuLK2BJGZY1IlA7+FievkeVbLcvtCtrqfYx/3FyeDikwGHCGZTyOM55e9QvZbZya+nEMIHTLu3JUUdWc9wFSS22SW9cWmnQ9pJC5E16ZGETjng8OCFXI5EZJxRKh1FcXCxqXdgqqMlmOAB5k1yPrusw3d1c3M/GWaTMaIBwso5DiJOQMAdB31YWo7sddlhEMt5FJEuMRmeUjl06x8/eobLs/FhbKWB7XUV/ekcmObOSB4IT3EcuVCYbbR97z2q8NvYWcQ7+BWBPqc862X/ABsv7hlhggt0eQ8IJyeZ5fvMAPeqovbN4pGjlQo6nDKwwQfOvCix4Wqu5a+MZl44HlOSY+LPM/m6ZqudY0ya2lMVwjJIvUN/Q9CPMVl7PbVXdk2baZ48nmvVT6qeVW3ou+e1ucRalaqoIwXA7Rc+JUjI9s0Z5tRdfcELOwVQWYnAAGST5V13p2z+nTRJLFbwNG4yrBBgit1Z6dFEAI40QD+FQP0ouXPOyu5S7nw9ywtkPPHJnI9AcD3q9Nkdl4NPgENuuB1Zj+J2xjiY+NbylCilKUUpSlApSlApSlApSlApSlApSlBpNqtlrfUIxHcKWUHIwSCD7VVu0O4dSM2UxDfwzN8PzVCau2lEpzku4bUOWZbXHf8AeS/T7mpdoW4m2UA3Ukkjd6o2F+fCDVv0oTCBbXbDMbA2mlrBb8ZAkLFl4o8HIJVWJJOOvcTW53f7MDT7KO3+EyDnIy9Gc8yckAkdw8hUkpRSoVvN2GXUYB2YRbpCDHK2VIAz8JZQTw8/CprSghdxsJFe20S6lHG9yq4aWEsCcchhsAnkByI61BNe3DDmbObn4THA+aITV30okxbnIbh9Q5fe2vn95L/+GpjoO4u1RQbp5JH71VsL7YUE1blKFMXTbFIIkiiHCiDCjwFZVKUUpSlApSlApSlApSlApSlApSlApSlApSlApSlApSlApSlApSlApSlApSlApSlApSlApSlApSlAp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santas.net/laur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248400"/>
            <a:ext cx="819150" cy="609600"/>
          </a:xfrm>
          <a:prstGeom prst="rect">
            <a:avLst/>
          </a:prstGeom>
          <a:noFill/>
        </p:spPr>
      </p:pic>
      <p:pic>
        <p:nvPicPr>
          <p:cNvPr id="2060" name="Picture 12" descr="http://facweb.cs.depaul.edu/sgrais/images/Yellow/ap009-s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24600"/>
            <a:ext cx="609600" cy="533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38800" y="4267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1401" y="6211669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Lyre, sun, mice, Laurel tree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34200" y="4800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Marpessa</a:t>
            </a:r>
            <a:r>
              <a:rPr lang="en-US" dirty="0" smtClean="0"/>
              <a:t>, </a:t>
            </a:r>
            <a:r>
              <a:rPr lang="en-US" dirty="0" err="1" smtClean="0"/>
              <a:t>Chione</a:t>
            </a:r>
            <a:r>
              <a:rPr lang="en-US" dirty="0" smtClean="0"/>
              <a:t>, </a:t>
            </a:r>
            <a:r>
              <a:rPr lang="en-US" dirty="0" err="1" smtClean="0"/>
              <a:t>Koronis</a:t>
            </a:r>
            <a:r>
              <a:rPr lang="en-US" dirty="0" smtClean="0"/>
              <a:t>, Daphne, </a:t>
            </a:r>
            <a:r>
              <a:rPr lang="en-US" dirty="0" err="1" smtClean="0"/>
              <a:t>Arsinoe</a:t>
            </a:r>
            <a:r>
              <a:rPr lang="en-US" dirty="0" smtClean="0"/>
              <a:t>, </a:t>
            </a:r>
            <a:r>
              <a:rPr lang="en-US" dirty="0" err="1" smtClean="0"/>
              <a:t>Kassandra</a:t>
            </a:r>
            <a:r>
              <a:rPr lang="en-US" dirty="0" smtClean="0"/>
              <a:t>, </a:t>
            </a:r>
            <a:r>
              <a:rPr lang="en-US" dirty="0" err="1" smtClean="0"/>
              <a:t>Kyrene</a:t>
            </a:r>
            <a:r>
              <a:rPr lang="en-US" dirty="0" smtClean="0"/>
              <a:t>, </a:t>
            </a:r>
            <a:r>
              <a:rPr lang="en-US" dirty="0" err="1" smtClean="0"/>
              <a:t>Melia</a:t>
            </a:r>
            <a:r>
              <a:rPr lang="en-US" dirty="0" smtClean="0"/>
              <a:t>,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Parents of Artemis: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Symbol(s) Of Artemis :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590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Zeus </a:t>
            </a:r>
            <a:r>
              <a:rPr lang="en-US" sz="3000" dirty="0" smtClean="0">
                <a:solidFill>
                  <a:srgbClr val="FFFF00"/>
                </a:solidFill>
              </a:rPr>
              <a:t>and </a:t>
            </a:r>
            <a:r>
              <a:rPr lang="en-US" sz="3000" dirty="0" err="1" smtClean="0">
                <a:solidFill>
                  <a:srgbClr val="FFFF00"/>
                </a:solidFill>
              </a:rPr>
              <a:t>Leto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Goddess of the Moon/Hunting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Artemis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vb.bdr1.net/image/14/03/images_mj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19800"/>
            <a:ext cx="548640" cy="685800"/>
          </a:xfrm>
          <a:prstGeom prst="rect">
            <a:avLst/>
          </a:prstGeom>
          <a:noFill/>
        </p:spPr>
      </p:pic>
      <p:pic>
        <p:nvPicPr>
          <p:cNvPr id="24582" name="Picture 6" descr="http://www.clker.com/cliparts/V/r/6/4/W/y/crescent-moon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943600"/>
            <a:ext cx="539697" cy="76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7000" y="4495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Spouse/Mate(s):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562600"/>
            <a:ext cx="343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Moon, deer, silver bow and arrows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486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None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Parents of Aphrodite 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Symbol(s) Of Aphrodite: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err="1" smtClean="0">
                <a:solidFill>
                  <a:srgbClr val="FF0000"/>
                </a:solidFill>
              </a:rPr>
              <a:t>Dione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Goddess of Love/Beauty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Aphrodite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b68389.medialib.glogster.com/media/81966db522de302ebdc20dd9dfba239901d08154cf2e78f0544ef12a71e44d78/ist2-4364427-dove-symbol-of-peace-o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782454" cy="892890"/>
          </a:xfrm>
          <a:prstGeom prst="rect">
            <a:avLst/>
          </a:prstGeom>
          <a:noFill/>
        </p:spPr>
      </p:pic>
      <p:pic>
        <p:nvPicPr>
          <p:cNvPr id="26628" name="Picture 4" descr="https://s-media-cache-ec0.pinimg.com/236x/f4/de/32/f4de3242e84be54f796703add50f0c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43400"/>
            <a:ext cx="761999" cy="762000"/>
          </a:xfrm>
          <a:prstGeom prst="rect">
            <a:avLst/>
          </a:prstGeom>
          <a:noFill/>
        </p:spPr>
      </p:pic>
      <p:pic>
        <p:nvPicPr>
          <p:cNvPr id="26630" name="Picture 6" descr="http://www.bunkahle.com/Astrologie/Aphrodit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343400"/>
            <a:ext cx="514350" cy="7400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18160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Spouse/Mate(s):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962400"/>
            <a:ext cx="186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Dove, swan, roses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657671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Hephastus</a:t>
            </a:r>
            <a:r>
              <a:rPr lang="en-US" b="1" dirty="0" smtClean="0"/>
              <a:t>/</a:t>
            </a:r>
            <a:r>
              <a:rPr lang="en-US" dirty="0" smtClean="0"/>
              <a:t>Ares, Dionysus, Hermes, Poseidon, </a:t>
            </a:r>
            <a:r>
              <a:rPr lang="en-US" dirty="0" err="1" smtClean="0"/>
              <a:t>Nerites</a:t>
            </a:r>
            <a:r>
              <a:rPr lang="en-US" dirty="0" smtClean="0"/>
              <a:t>, </a:t>
            </a:r>
            <a:r>
              <a:rPr lang="en-US" dirty="0" err="1" smtClean="0"/>
              <a:t>Anchises</a:t>
            </a:r>
            <a:r>
              <a:rPr lang="en-US" dirty="0" smtClean="0"/>
              <a:t>, Adonis, </a:t>
            </a:r>
            <a:r>
              <a:rPr lang="en-US" dirty="0" err="1" smtClean="0"/>
              <a:t>Butes</a:t>
            </a:r>
            <a:r>
              <a:rPr lang="en-US" dirty="0" smtClean="0"/>
              <a:t>, </a:t>
            </a:r>
            <a:r>
              <a:rPr lang="en-US" dirty="0" err="1" smtClean="0"/>
              <a:t>Phaon</a:t>
            </a:r>
            <a:r>
              <a:rPr lang="en-US" dirty="0" smtClean="0"/>
              <a:t>, Phaethon.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7000" r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Hermes: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371600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</a:t>
            </a:r>
            <a:r>
              <a:rPr lang="en-US" sz="3000" dirty="0" smtClean="0">
                <a:solidFill>
                  <a:srgbClr val="FF0000"/>
                </a:solidFill>
              </a:rPr>
              <a:t>and Maia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52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Messenger God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Hermes</a:t>
            </a:r>
            <a:endParaRPr lang="en-US" sz="4400" dirty="0"/>
          </a:p>
        </p:txBody>
      </p:sp>
      <p:pic>
        <p:nvPicPr>
          <p:cNvPr id="25602" name="Picture 2" descr="http://www.discountmugs.com/cliparts/detail/1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0"/>
            <a:ext cx="1143000" cy="1143000"/>
          </a:xfrm>
          <a:prstGeom prst="rect">
            <a:avLst/>
          </a:prstGeom>
          <a:noFill/>
        </p:spPr>
      </p:pic>
      <p:pic>
        <p:nvPicPr>
          <p:cNvPr id="25604" name="Picture 4" descr="http://cf.ydcdn.net/1.0.1.23/images/main/caduc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124200"/>
            <a:ext cx="1025489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18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2743200"/>
            <a:ext cx="171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Caduceus, crane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0" y="4272677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Agraulos</a:t>
            </a:r>
            <a:r>
              <a:rPr lang="en-US" dirty="0" smtClean="0"/>
              <a:t>, </a:t>
            </a:r>
            <a:r>
              <a:rPr lang="en-US" dirty="0" err="1" smtClean="0"/>
              <a:t>Akalle</a:t>
            </a:r>
            <a:r>
              <a:rPr lang="en-US" dirty="0" smtClean="0"/>
              <a:t>, </a:t>
            </a:r>
            <a:r>
              <a:rPr lang="en-US" dirty="0" err="1" smtClean="0"/>
              <a:t>Antianeira</a:t>
            </a:r>
            <a:r>
              <a:rPr lang="en-US" dirty="0" smtClean="0"/>
              <a:t>, </a:t>
            </a:r>
            <a:r>
              <a:rPr lang="en-US" dirty="0" err="1" smtClean="0"/>
              <a:t>Alkidameia</a:t>
            </a:r>
            <a:r>
              <a:rPr lang="en-US" dirty="0" smtClean="0"/>
              <a:t>, Aphrodite, </a:t>
            </a:r>
            <a:r>
              <a:rPr lang="en-US" dirty="0" err="1" smtClean="0"/>
              <a:t>Aptale</a:t>
            </a:r>
            <a:r>
              <a:rPr lang="en-US" dirty="0" smtClean="0"/>
              <a:t>, </a:t>
            </a:r>
            <a:r>
              <a:rPr lang="en-US" dirty="0" err="1" smtClean="0"/>
              <a:t>Carmentis</a:t>
            </a:r>
            <a:r>
              <a:rPr lang="en-US" dirty="0" smtClean="0"/>
              <a:t>, </a:t>
            </a:r>
            <a:r>
              <a:rPr lang="en-US" dirty="0" err="1" smtClean="0"/>
              <a:t>Chthonophyle</a:t>
            </a:r>
            <a:r>
              <a:rPr lang="en-US" dirty="0" smtClean="0"/>
              <a:t>, Creusa, </a:t>
            </a:r>
            <a:r>
              <a:rPr lang="en-US" dirty="0" err="1" smtClean="0"/>
              <a:t>Daeira</a:t>
            </a:r>
            <a:r>
              <a:rPr lang="en-US" dirty="0" smtClean="0"/>
              <a:t>, </a:t>
            </a:r>
            <a:r>
              <a:rPr lang="en-US" dirty="0" err="1" smtClean="0"/>
              <a:t>Erytheia</a:t>
            </a:r>
            <a:r>
              <a:rPr lang="en-US" dirty="0" smtClean="0"/>
              <a:t>, </a:t>
            </a:r>
            <a:r>
              <a:rPr lang="en-US" dirty="0" err="1" smtClean="0"/>
              <a:t>Eupolemeia</a:t>
            </a:r>
            <a:r>
              <a:rPr lang="en-US" dirty="0" smtClean="0"/>
              <a:t>, </a:t>
            </a:r>
            <a:r>
              <a:rPr lang="en-US" dirty="0" err="1" smtClean="0"/>
              <a:t>Khione</a:t>
            </a:r>
            <a:r>
              <a:rPr lang="en-US" dirty="0" smtClean="0"/>
              <a:t>, </a:t>
            </a:r>
            <a:r>
              <a:rPr lang="en-US" dirty="0" err="1" smtClean="0"/>
              <a:t>Iphthime</a:t>
            </a:r>
            <a:r>
              <a:rPr lang="en-US" dirty="0" smtClean="0"/>
              <a:t>, Libya, </a:t>
            </a:r>
            <a:r>
              <a:rPr lang="en-US" dirty="0" err="1" smtClean="0"/>
              <a:t>Okyrrhoe</a:t>
            </a:r>
            <a:r>
              <a:rPr lang="en-US" dirty="0" smtClean="0"/>
              <a:t>, </a:t>
            </a:r>
            <a:r>
              <a:rPr lang="en-US" dirty="0" err="1" smtClean="0"/>
              <a:t>Penelopeia</a:t>
            </a:r>
            <a:r>
              <a:rPr lang="en-US" dirty="0" smtClean="0"/>
              <a:t>, </a:t>
            </a:r>
            <a:r>
              <a:rPr lang="en-US" dirty="0" err="1" smtClean="0"/>
              <a:t>Phylodameia</a:t>
            </a:r>
            <a:r>
              <a:rPr lang="en-US" dirty="0" smtClean="0"/>
              <a:t>, </a:t>
            </a:r>
            <a:r>
              <a:rPr lang="en-US" dirty="0" err="1" smtClean="0"/>
              <a:t>Polymele</a:t>
            </a:r>
            <a:r>
              <a:rPr lang="en-US" dirty="0" smtClean="0"/>
              <a:t>, </a:t>
            </a:r>
            <a:r>
              <a:rPr lang="en-US" dirty="0" err="1" smtClean="0"/>
              <a:t>Rhene</a:t>
            </a:r>
            <a:r>
              <a:rPr lang="en-US" dirty="0" smtClean="0"/>
              <a:t>, </a:t>
            </a:r>
            <a:r>
              <a:rPr lang="en-US" dirty="0" err="1" smtClean="0"/>
              <a:t>Sose</a:t>
            </a:r>
            <a:r>
              <a:rPr lang="en-US" dirty="0" smtClean="0"/>
              <a:t>, </a:t>
            </a:r>
            <a:r>
              <a:rPr lang="en-US" dirty="0" err="1" smtClean="0"/>
              <a:t>Theoboula</a:t>
            </a:r>
            <a:r>
              <a:rPr lang="en-US" dirty="0" smtClean="0"/>
              <a:t>, </a:t>
            </a:r>
            <a:r>
              <a:rPr lang="en-US" dirty="0" err="1" smtClean="0"/>
              <a:t>Thronia</a:t>
            </a:r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9144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Parents of Hephaestus: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14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Symbol(s) Of Hephaestus: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</a:t>
            </a:r>
            <a:r>
              <a:rPr lang="en-US" sz="3000" dirty="0" smtClean="0">
                <a:solidFill>
                  <a:srgbClr val="FF0000"/>
                </a:solidFill>
              </a:rPr>
              <a:t>and Hera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52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God of Fire/Forging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Hephaestus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31.media.tumblr.com/tumblr_mejc7zZlry1rhhlx6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1051034" cy="1219200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QHBhQUEhQWFhUXGBwbGRcYFhgYGBsdIhgZHBojFhYYHCgkGh0lHx8YIzIhKSkrLi4vFx8zRDMsNygtLiwBCgoKBQUFDgUFDisZExkrKysrKysrKysrKysrKysrKysrKysrKysrKysrKysrKysrKysrKysrKysrKysrKysrK//AABEIAQwAvAMBIgACEQEDEQH/xAAcAAEAAwEAAwEAAAAAAAAAAAAABgcIBQEDBAL/xABMEAABAwIDBAYFCAcGBAcBAAABAAIDBBEFBiEHEjFBEyJRYXGBCDJykaEUFSNCUmKCohZjkrGys8EkN1Nzo9EzQ4PCVHSTw9Lh8Bf/xAAUAQEAAAAAAAAAAAAAAAAAAAAA/8QAFBEBAAAAAAAAAAAAAAAAAAAAAP/aAAwDAQACEQMRAD8AvFERAREQEREBERARF6qqobSUr5HmzWNLnHsAFyfcgrXbXn45aw4U1O61TM03cDrFHwuOxztQOyxOmimGQK35xyTRSE3JgjDj2uDQ13xBWUM042/MeYJqmS95HkgH6reDG/haAPJaG2A4h8s2ftZzhlkZ7yJB/H8EFkIiICIiAiIgIiICIiAiIgIiICIiAiIgIiIChW2TEDh2zmqLTYvDYx4Pe1rvy7ymqrH0hnlmQmgc6iMH9mQ/vAQZqV0+jZim5iFXTE+uxsrRy6p3X+Z32fsqllLNlmM/MefKWQmzXP6N/Zuv6mvcCQ78KDW6IiAiIgIiICIiAiIgIiICIiAiIgIiICIiAq8280/TbOZT9iSJ35wz/uVhqObRcP8AnTI1ZHa5MLnAdrmjfb8WhBj9ERBsHZ9j/wCk2UKee93lm7J/mN6r9OVyLjucFIlnTYFm4YRjTqOV1oqggxknQS8APxiw8WtHNaLQEREBERAREQEREBERAREQEREBRbaNlc5py66ON5ZOzrRODi3rfZcQfVdw7tDyUpRBkCgzhiWX6stZVTscwlrmPcXgEGxDo5LtuDpwVt5G23x10jYsRa2Jx0E7L9GT+sablnLrXI9kLi+kFk/5HXNxCJvVlIZMByfbqu7t4Cx72jm5U0g3DG8SMBaQQRcEG4I5EHmF5e0PYQdQdCFmbZVtOflWoEFS5z6Nx73OhPazmWdrPMa3DtLU1Q2qp2vjcHMcA5rmkFrgRcEEcQQgxhj+HHCMdngN/opXs157riAfMC656sHbrh/yHaJK4cJmMk/LuH4sJ81XyDy1xa640I4FaT2NbRP0mo/k1S7+1Rt0cf8AmsHP2xzHPj22zWvqwzEJMKxCOaFxZJG4Oa4ciP3jkRzBIQbYed1pNr9wtc+F1w8vZuo8xkinmBkbfeicCyVtuO9G+ztDpe1l68iZpjzhlxlQzqu9WRl/UePWHgdCO5wVEbb8DdlzPPyiEljaj6VrmndLZAbSbpGoN7Pv+sQaYRUnss2vGqmZS4i4bx0jqDYXPJs3K/IP9/arsQEREBERAREQEREBERAREQczMuDMzDgM1NJ6srC2/HdPFrh3tcAR4LG+IUb8PrpIpBZ8b3McOxzSQfiFttZn2/YL82546Vos2ojD+7fHUeB5Brj7aCtFb+w3aAcNrG0FS76GQ/QuJ/4byfV9lx4djj94kVAiCy/SAxKLEM8tETmu6KFsbyDezt+RxFx2Bw8DcclWiIgIiIJ7sbzf+i+aWtkdanqLMkvwab9R/kTY9zndgVu7fMG+csimUDr072vGmu6TuPHhqHH2FmVaZyfjP6abIZmvN5WwSwSHnvCM7rteJLSw37boMzLRuwvPJxzDTR1DrzwNuxx4vj4a9rmaC/MFvGxKzkurlbG35czBDUx8Y3gkfabwe3zaSPNBs5F6aOqbW0jJIzvMe0Oa4cC0gEEeIK9yAiIgIiICIiAigm03GMUy/TiooWQywMbeVrmPdI3jd2jxdlrXtqNTwuRCsC2/AuArKWw5vgdf/Tf/APNBeCLi5azXSZng3qWZslvWb6r2+1G6zgO+1iu0gKnvSToRJgFLNbVkxZ5PYXH+WFcKrP0gwDkDwnjt7n//AGgzQiIgIiICIiArF2SZgOF0WKRX0fRSyN1+vG0gWHeHH9kKul7aeodTOJYSLtLTbm1ws4eYQepERBqHYVjBxXIMbXG7oHuiN+wWczyDXBv4VYSof0aq/drayAn1mskA9kua4/mZ7gr4QEREBERAREQFmvbdkRuW8TFTTt3aedxBaOEcmpIA5NcLkDlZw0AC0ouLnLAW5myzPTOteRh3SfqvGrD5OA8rhBj2irJKCqbJE90b2m7XsJa4HuI4K9NnG2cVbm0+JlrHcG1OjWH/ADhwYfvDTtAtc0PLGYZS1wIcCQQeII0IK/CDcQNwqk9JCtEWV6eK/Wkn3rdoYxwPxe1RfY7tPOFSsoq194DZsUrj/wAI8A15/wAPsP1fZ9Xk7ecxDGc5dEw3jpm9HpYjpCbyW8Oq097CgrZERAREQEREBERAREQWV6P1T0G0EN/xIZG/wv8A+1aZWUti8nR7TKPxkHvhkC1ag+aixCKvL+ie15je5jwDcte02LXDkfHkQeBX0rMeZszz5P2tVk1O7/m9dh9SQWBIePM68QtC5UzFFmnA46mA9V2hafWY4es13ePiCDwIQddERAREQEREGTdrmF/NO0KraBZr3iUd/SAPdbu3i4eShytn0jqXo83QSfbpwPNsj/6EKpkBERAREQEREBERAREQEREEw2RG20ei9s/y3rWayXsk/vGov8w/wOWms5Y63LeWZ6l1rsYd0Hm86MHm4j4oMq5+q/l2dq1/I1EgHgHlo+ACmGwTM5wjNXyZ5+iqdAL6NkAJYfxat7yW9irFzi9xJNydSTx817qCrdQV0crNHxva9p72kEfEINuIvVTTCppmvbwc0OHgRcL2oCKhdrdXjuG1b5HSuZSX6rqUua1ovoJXDrh3C5J3STp2KAYZtGxPDH3ZWzO7pHdKPdJf4INcoqTylt3bK4MxGIM/XRAlv44jcjxaT4K4sNxGLFaNssEjJI3cHscHA9uo5jgRyQUh6S7bV1Ce1ko9xj/3VKq6fSWffEaJvYyQ+9zP9lSyAiIgIiICIiAiIgIiICIiCRbPMTjwfOtLNM7djZJdzrE2BBF7DXmu9tX2iHOda2OIFtLEbsB9Z7rEb7hy0JAHIE9thX6ICIvow+kdX18cTfWke1g8XOAHxKDYeTS45Qot/wBb5NDvePRNv8V2F66eEU8DWN4NAA8ALBexB+XsEjCCAQRYg6gjncKh9rmyhtBTvraBtmNu6aAcGjiXRdjRxLeQ4aCwvpeCLjVBh1d/KGcKrKNd0lNJYH143XMb/abfj94WI7V0Nq2WhlbOksTBaJ9pYh2NcTp4NcHtHc0KIIJrtSzmzOuJ08zGOZuwBr2HXdfvvLrO+s227Y2HgoUiICIiAiIgIiICIv0xpe4AC5OgA4nwCD8orZzrs3blrZfBM5v9qbIHTu7A8W3PBp3B47x5qpkBERAREQFOdi+FfOu0OnuLti3pnd26Oqf2yxQZXl6NeF6VdSR9iJp5/beP5fuQXiirTMG0puE7UIKPeBg3ejmOnVleQWG/3Rug62tI7m1WWgIiIKG9JeENrqF/MslafAGMj+IqlVcnpK1QfjVHHzbE99u5zwB/AfcqbQEREBERAREQEREBWVsIyx8+Zs6eQXipbP14GQ36MeVi78A7VWq1Xscy/wDMGRYbi0k30z+3rAbo14WYG6dt0Hjbaze2ZVfd0R/14v6XWVVqzbU7d2ZVn/S/nxBZTQEREBERAU5yltKmyllWWlp42iSSRzxOTctuxjdI7WJG7cEm2vAqDIg/c0zqiZz3uLnOJLnOJLiSbkknUknmthZDxj5+yfSzk3c+Ib5++3qv/MHLHS0fsBxYHIhY826Od7W+Bax/73OQWoiIgy/t4rvlm0WVv+FHHH+XpD8Xn3KvFItotUazPdc4/wDiJG+TXFg+ACjqAiIgLzukNvbThflyv+8e9GtL3AAXJ4AK5do2RRl7ZNSWaOlhk3pnd8rbP15gOETB3NCCmV9GH0bsQr44mevI9rG+LnBo+JXzqWbKYBUbRKIHlLvebWucPiAgmG2/JEeXcPopadto2M6B5sBdwu9rnW4udeQk9wVRrZua8BZmbL81NJoJG2DvsuGrXDwcAe/gsf4zhcmCYrJBM3dkjcWuH7iO0EWIPMEFB9mTcG/SDNNNT8pJGh3sDrPt4NDitktaGtAGgHALO3o54V8qzTNUEaQRWHc6Q2B/ZbIPNaKQQDbpL0ezWoH2nRD/AFWH+iy2tI+kTUdDkaNo+vUMB8AyR37wFnKmgdVVDWMaXPcQ1rQLkkmwAHMkoOllXL8uZ8cjpoR1nnV1tGNHrOd3Ae/QcSFP9uWAwZbgw6ngbYMikBOm87rM6zyOJJLj5q1dlORG5Mwa8gBqpQDK7jujkxp7BzPM9wFql9IbEPlWeGxg6QwsaR2OcXPP5SxBV6IiAiIgKb5IzH80YU5lzrIXflYP6KEL6IN7c6ouLoNtoiIMY5sN81Vf/mJf5jlyl3c9wmnztXNPKpl9xkcR8CFwkBERBNNj+DfPef6drhdkRMzvwat8evuDzWls5YN+kGVqmnsCZIyG34b46zD5ODT5KmvRqpA/GKyXmyNjB4PcSf4Ar+QYdc0scQRYjiCpZsnl6HaLRE/4lv2mub/Vfbtmy7+j+eJS0Wjn+mYeXWJ3xfufvacgW9qjGWKwYfmWllJsI543k9we0n4INoKFbRdnUGdoA4noqhgs2UC9x9mRv1m9mtx7wZqiCCbI8lS5Lwidk5jdJJLfejJILAxobfeaDe+/p3qdoiCofSAppsWbQ0tPG+WR75H7rBc9UMbc9g6/E6BdTZXsvZlMCoqd2SrI0tq2EEahh5vPAu7NBpcuspEH5kkEUZc42ABJJ4ADjdY1zdjBzBmaoqeUkji2/EN4MB8Gho8lfu3XNwwfLppIz9PUjdIHFsXBxI+96g7bu7FCNmeyCTE5m1GIMdHALFsJ0kk9scWM/Me7igqeemfThu+0t32hzbi12kkAjuNivUpNtKxJuKZ4qnsAEbX9GwCwaGxgRt3QNA07twO9RlAREQFbeyTKIx/Lkkm6DadzeHZHGf6qpFqzYxhnzZs7prizpA6U/jcS38m4gm6IiDK+22gNDtHqDawkDJG+BY0H8wcoIrw9JPB7SUtWBydC8+98f/u+5UegIiILv9GZ1pK8cyID7um/3CvRZu9HnExR51fETYTwuAHa5pDx+USLSKCDbXsnfpblg9GL1EF3xdrtOuy/3gBb7zWrKzhumx4rcSpja3sodiNQ+sw9gMjjeWAWG+eb4+W9zLefEa6ELRyliXzvleln5yQscfaLRvDyNwusq32D1zpMmmnla5ktNK5jmOBDgHfSN3mnUaucPwqyEBERAREQcmny5TQYq6p6Jrp3G5lfd7xysxzr7gA0s2wXwbRsxDK+UJ5wbP3dyLvkdo23bbV3g0qSrNe3bN/z7mEU0Trw0xIJHB0vB57w31R37/IoKwREQEREHQy/hT8cxuGnj9aV7W3tewJ1J7gLnyWzqSnbR0rI2CzWNDWjsAFgPcqL9HfK3S1clfI3Rl44bj6xH0jh4N6t/vuHJXygIiII1tFy9+k+T54AOuW70ftt6zfC9t09zishOaWusdCOS3Es0bc8oHAcyfKY2/QVJLtBo2Xi8Hs3vWHi7sQVmiIg6GAYq/A8ahqI/Wie14F7XsdQT2EXB8VsnCsQZi2GxzxG8cjA9p7iLi45HtHJYmV0bBM9Cjl+bqh1mPdenceAeT1mX+8dW/eJGpcEF9oiIPFtV5REBERARFANpu0qLJ9MYoi2SrcOqy9xHcaOltw7Q3ie4aoPk2ybQBljDPk9O7+1SjiDrEw8Xe0eDR4nkAczL6cRr5MTrnyzPL5Hnec53En/APcuAXzICIiAuvlPL0uaMdjpoR1nnV1rhjR6zndwHvNhxK+CgopMRrWRRML5HkNa1ouSStTbLsiMyVg/Ws6plsZXjgOxjD9kdvM3PYAEmwLCY8CwiKnhbuxxt3QOZ5kntJNyTzJK+9EQEREBcnNOX4sz4HJTTDqvGhHFrhq1ze8H36jgSusiDGWaMvzZYxqSnnbZzTofqvb9VzDzafhqDqCFyVrnaDkiHOuFbj+pKy5ilA1aew9rTzHnxWWsyZfny1ijoKlhY8cD9Vw5OY76zT2+RsQQg5a8tcWuuNCOa8Ig0Psn2rMxaJlJXPDagWbHK42bLyAceUn8XjobcWHFZ+RdsdTgDGxVQNTANASfpmD7rz64HY7XvA0QaURRHA9pWGY1ECyqjjd9iYiJwPZ17Bx9klecb2lYZgo69Ux7vsxfSn8lw3zIQS1fNiOIRYXSGSeRkcbeLnuDWjzPPuVI5j29ukBbQ0+7+snN3eUbDYHvLj4Kp8ezFVZiqd+qmfK7lvHqt9hgs1vkAgtrP227pWOhwwEA6Goc2x/6TDw9pwvx0GhVKTSunlLnkuc4kucSSSSbkkniSea/CICIiAvuwbCJscxBsNPG6SR3Brf3knRoHMmwCl2RtllZmpzXuHQU516V4N3D9Uzi7x0HfyWiMoZQpco0PR0zLE235HayPI+27s7hYC50QcLZjs4iyZS9I+0lU8deT6rBzbFfl2u4nu4KeIiAiIgIiICIiCjdqm0mvy3nOSCnkY2NrWEAxscblgJ1IvxVd5k2h1mZqHoqoxSN4g9CwOae1jgLtP711dvH9483sRfywq9QEREBERAREQEREBERAXSwPGX4JVdJGyJz9LGWJsm6Qb3aH3APfa+i5qILC/8A7Piv+NH/AOiz/ZXrstxybMWSoaiocHSPMlyGho0kc0aDTgAskLUuwz+7Wn9qX+c9BPk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HBhQUEhQWFhUXGBwbGRcYFhgYGBsdIhgZHBojFhYYHCgkGh0lHx8YIzIhKSkrLi4vFx8zRDMsNygtLiwBCgoKBQUFDgUFDisZExkrKysrKysrKysrKysrKysrKysrKysrKysrKysrKysrKysrKysrKysrKysrKysrKysrK//AABEIAQwAvAMBIgACEQEDEQH/xAAcAAEAAwEAAwEAAAAAAAAAAAAABgcIBQEDBAL/xABMEAABAwIDBAYFCAcGBAcBAAABAAIDBBEFBiEHEjFBEyJRYXGBCDJykaEUFSNCUmKCohZjkrGys8EkN1Nzo9EzQ4PCVHSTw9Lh8Bf/xAAUAQEAAAAAAAAAAAAAAAAAAAAA/8QAFBEBAAAAAAAAAAAAAAAAAAAAAP/aAAwDAQACEQMRAD8AvFERAREQEREBERARF6qqobSUr5HmzWNLnHsAFyfcgrXbXn45aw4U1O61TM03cDrFHwuOxztQOyxOmimGQK35xyTRSE3JgjDj2uDQ13xBWUM042/MeYJqmS95HkgH6reDG/haAPJaG2A4h8s2ftZzhlkZ7yJB/H8EFkIiICIiAiIgIiICIiAiIgIiICIiAiIgIiIChW2TEDh2zmqLTYvDYx4Pe1rvy7ymqrH0hnlmQmgc6iMH9mQ/vAQZqV0+jZim5iFXTE+uxsrRy6p3X+Z32fsqllLNlmM/MefKWQmzXP6N/Zuv6mvcCQ78KDW6IiAiIgIiICIiAiIgIiICIiAiIgIiICIiAq8280/TbOZT9iSJ35wz/uVhqObRcP8AnTI1ZHa5MLnAdrmjfb8WhBj9ERBsHZ9j/wCk2UKee93lm7J/mN6r9OVyLjucFIlnTYFm4YRjTqOV1oqggxknQS8APxiw8WtHNaLQEREBERAREQEREBERAREQEREBRbaNlc5py66ON5ZOzrRODi3rfZcQfVdw7tDyUpRBkCgzhiWX6stZVTscwlrmPcXgEGxDo5LtuDpwVt5G23x10jYsRa2Jx0E7L9GT+sablnLrXI9kLi+kFk/5HXNxCJvVlIZMByfbqu7t4Cx72jm5U0g3DG8SMBaQQRcEG4I5EHmF5e0PYQdQdCFmbZVtOflWoEFS5z6Nx73OhPazmWdrPMa3DtLU1Q2qp2vjcHMcA5rmkFrgRcEEcQQgxhj+HHCMdngN/opXs157riAfMC656sHbrh/yHaJK4cJmMk/LuH4sJ81XyDy1xa640I4FaT2NbRP0mo/k1S7+1Rt0cf8AmsHP2xzHPj22zWvqwzEJMKxCOaFxZJG4Oa4ciP3jkRzBIQbYed1pNr9wtc+F1w8vZuo8xkinmBkbfeicCyVtuO9G+ztDpe1l68iZpjzhlxlQzqu9WRl/UePWHgdCO5wVEbb8DdlzPPyiEljaj6VrmndLZAbSbpGoN7Pv+sQaYRUnss2vGqmZS4i4bx0jqDYXPJs3K/IP9/arsQEREBERAREQEREBERAREQczMuDMzDgM1NJ6srC2/HdPFrh3tcAR4LG+IUb8PrpIpBZ8b3McOxzSQfiFttZn2/YL82546Vos2ojD+7fHUeB5Brj7aCtFb+w3aAcNrG0FS76GQ/QuJ/4byfV9lx4djj94kVAiCy/SAxKLEM8tETmu6KFsbyDezt+RxFx2Bw8DcclWiIgIiIJ7sbzf+i+aWtkdanqLMkvwab9R/kTY9zndgVu7fMG+csimUDr072vGmu6TuPHhqHH2FmVaZyfjP6abIZmvN5WwSwSHnvCM7rteJLSw37boMzLRuwvPJxzDTR1DrzwNuxx4vj4a9rmaC/MFvGxKzkurlbG35czBDUx8Y3gkfabwe3zaSPNBs5F6aOqbW0jJIzvMe0Oa4cC0gEEeIK9yAiIgIiICIiAigm03GMUy/TiooWQywMbeVrmPdI3jd2jxdlrXtqNTwuRCsC2/AuArKWw5vgdf/Tf/APNBeCLi5azXSZng3qWZslvWb6r2+1G6zgO+1iu0gKnvSToRJgFLNbVkxZ5PYXH+WFcKrP0gwDkDwnjt7n//AGgzQiIgIiICIiArF2SZgOF0WKRX0fRSyN1+vG0gWHeHH9kKul7aeodTOJYSLtLTbm1ws4eYQepERBqHYVjBxXIMbXG7oHuiN+wWczyDXBv4VYSof0aq/drayAn1mskA9kua4/mZ7gr4QEREBERAREQFmvbdkRuW8TFTTt3aedxBaOEcmpIA5NcLkDlZw0AC0ouLnLAW5myzPTOteRh3SfqvGrD5OA8rhBj2irJKCqbJE90b2m7XsJa4HuI4K9NnG2cVbm0+JlrHcG1OjWH/ADhwYfvDTtAtc0PLGYZS1wIcCQQeII0IK/CDcQNwqk9JCtEWV6eK/Wkn3rdoYxwPxe1RfY7tPOFSsoq194DZsUrj/wAI8A15/wAPsP1fZ9Xk7ecxDGc5dEw3jpm9HpYjpCbyW8Oq097CgrZERAREQEREBERAREQWV6P1T0G0EN/xIZG/wv8A+1aZWUti8nR7TKPxkHvhkC1ag+aixCKvL+ie15je5jwDcte02LXDkfHkQeBX0rMeZszz5P2tVk1O7/m9dh9SQWBIePM68QtC5UzFFmnA46mA9V2hafWY4es13ePiCDwIQddERAREQEREGTdrmF/NO0KraBZr3iUd/SAPdbu3i4eShytn0jqXo83QSfbpwPNsj/6EKpkBERAREQEREBERAREQEREEw2RG20ei9s/y3rWayXsk/vGov8w/wOWms5Y63LeWZ6l1rsYd0Hm86MHm4j4oMq5+q/l2dq1/I1EgHgHlo+ACmGwTM5wjNXyZ5+iqdAL6NkAJYfxat7yW9irFzi9xJNydSTx817qCrdQV0crNHxva9p72kEfEINuIvVTTCppmvbwc0OHgRcL2oCKhdrdXjuG1b5HSuZSX6rqUua1ovoJXDrh3C5J3STp2KAYZtGxPDH3ZWzO7pHdKPdJf4INcoqTylt3bK4MxGIM/XRAlv44jcjxaT4K4sNxGLFaNssEjJI3cHscHA9uo5jgRyQUh6S7bV1Ce1ko9xj/3VKq6fSWffEaJvYyQ+9zP9lSyAiIgIiICIiAiIgIiICIiCRbPMTjwfOtLNM7djZJdzrE2BBF7DXmu9tX2iHOda2OIFtLEbsB9Z7rEb7hy0JAHIE9thX6ICIvow+kdX18cTfWke1g8XOAHxKDYeTS45Qot/wBb5NDvePRNv8V2F66eEU8DWN4NAA8ALBexB+XsEjCCAQRYg6gjncKh9rmyhtBTvraBtmNu6aAcGjiXRdjRxLeQ4aCwvpeCLjVBh1d/KGcKrKNd0lNJYH143XMb/abfj94WI7V0Nq2WhlbOksTBaJ9pYh2NcTp4NcHtHc0KIIJrtSzmzOuJ08zGOZuwBr2HXdfvvLrO+s227Y2HgoUiICIiAiIgIiICIv0xpe4AC5OgA4nwCD8orZzrs3blrZfBM5v9qbIHTu7A8W3PBp3B47x5qpkBERAREQFOdi+FfOu0OnuLti3pnd26Oqf2yxQZXl6NeF6VdSR9iJp5/beP5fuQXiirTMG0puE7UIKPeBg3ejmOnVleQWG/3Rug62tI7m1WWgIiIKG9JeENrqF/MslafAGMj+IqlVcnpK1QfjVHHzbE99u5zwB/AfcqbQEREBERAREQEREBWVsIyx8+Zs6eQXipbP14GQ36MeVi78A7VWq1Xscy/wDMGRYbi0k30z+3rAbo14WYG6dt0Hjbaze2ZVfd0R/14v6XWVVqzbU7d2ZVn/S/nxBZTQEREBERAU5yltKmyllWWlp42iSSRzxOTctuxjdI7WJG7cEm2vAqDIg/c0zqiZz3uLnOJLnOJLiSbkknUknmthZDxj5+yfSzk3c+Ib5++3qv/MHLHS0fsBxYHIhY826Od7W+Bax/73OQWoiIgy/t4rvlm0WVv+FHHH+XpD8Xn3KvFItotUazPdc4/wDiJG+TXFg+ACjqAiIgLzukNvbThflyv+8e9GtL3AAXJ4AK5do2RRl7ZNSWaOlhk3pnd8rbP15gOETB3NCCmV9GH0bsQr44mevI9rG+LnBo+JXzqWbKYBUbRKIHlLvebWucPiAgmG2/JEeXcPopadto2M6B5sBdwu9rnW4udeQk9wVRrZua8BZmbL81NJoJG2DvsuGrXDwcAe/gsf4zhcmCYrJBM3dkjcWuH7iO0EWIPMEFB9mTcG/SDNNNT8pJGh3sDrPt4NDitktaGtAGgHALO3o54V8qzTNUEaQRWHc6Q2B/ZbIPNaKQQDbpL0ezWoH2nRD/AFWH+iy2tI+kTUdDkaNo+vUMB8AyR37wFnKmgdVVDWMaXPcQ1rQLkkmwAHMkoOllXL8uZ8cjpoR1nnV1tGNHrOd3Ae/QcSFP9uWAwZbgw6ngbYMikBOm87rM6zyOJJLj5q1dlORG5Mwa8gBqpQDK7jujkxp7BzPM9wFql9IbEPlWeGxg6QwsaR2OcXPP5SxBV6IiAiIgKb5IzH80YU5lzrIXflYP6KEL6IN7c6ouLoNtoiIMY5sN81Vf/mJf5jlyl3c9wmnztXNPKpl9xkcR8CFwkBERBNNj+DfPef6drhdkRMzvwat8evuDzWls5YN+kGVqmnsCZIyG34b46zD5ODT5KmvRqpA/GKyXmyNjB4PcSf4Ar+QYdc0scQRYjiCpZsnl6HaLRE/4lv2mub/Vfbtmy7+j+eJS0Wjn+mYeXWJ3xfufvacgW9qjGWKwYfmWllJsI543k9we0n4INoKFbRdnUGdoA4noqhgs2UC9x9mRv1m9mtx7wZqiCCbI8lS5Lwidk5jdJJLfejJILAxobfeaDe+/p3qdoiCofSAppsWbQ0tPG+WR75H7rBc9UMbc9g6/E6BdTZXsvZlMCoqd2SrI0tq2EEahh5vPAu7NBpcuspEH5kkEUZc42ABJJ4ADjdY1zdjBzBmaoqeUkji2/EN4MB8Gho8lfu3XNwwfLppIz9PUjdIHFsXBxI+96g7bu7FCNmeyCTE5m1GIMdHALFsJ0kk9scWM/Me7igqeemfThu+0t32hzbi12kkAjuNivUpNtKxJuKZ4qnsAEbX9GwCwaGxgRt3QNA07twO9RlAREQFbeyTKIx/Lkkm6DadzeHZHGf6qpFqzYxhnzZs7prizpA6U/jcS38m4gm6IiDK+22gNDtHqDawkDJG+BY0H8wcoIrw9JPB7SUtWBydC8+98f/u+5UegIiILv9GZ1pK8cyID7um/3CvRZu9HnExR51fETYTwuAHa5pDx+USLSKCDbXsnfpblg9GL1EF3xdrtOuy/3gBb7zWrKzhumx4rcSpja3sodiNQ+sw9gMjjeWAWG+eb4+W9zLefEa6ELRyliXzvleln5yQscfaLRvDyNwusq32D1zpMmmnla5ktNK5jmOBDgHfSN3mnUaucPwqyEBERAREQcmny5TQYq6p6Jrp3G5lfd7xysxzr7gA0s2wXwbRsxDK+UJ5wbP3dyLvkdo23bbV3g0qSrNe3bN/z7mEU0Trw0xIJHB0vB57w31R37/IoKwREQEREHQy/hT8cxuGnj9aV7W3tewJ1J7gLnyWzqSnbR0rI2CzWNDWjsAFgPcqL9HfK3S1clfI3Rl44bj6xH0jh4N6t/vuHJXygIiII1tFy9+k+T54AOuW70ftt6zfC9t09zishOaWusdCOS3Es0bc8oHAcyfKY2/QVJLtBo2Xi8Hs3vWHi7sQVmiIg6GAYq/A8ahqI/Wie14F7XsdQT2EXB8VsnCsQZi2GxzxG8cjA9p7iLi45HtHJYmV0bBM9Cjl+bqh1mPdenceAeT1mX+8dW/eJGpcEF9oiIPFtV5REBERARFANpu0qLJ9MYoi2SrcOqy9xHcaOltw7Q3ie4aoPk2ybQBljDPk9O7+1SjiDrEw8Xe0eDR4nkAczL6cRr5MTrnyzPL5Hnec53En/APcuAXzICIiAuvlPL0uaMdjpoR1nnV1rhjR6zndwHvNhxK+CgopMRrWRRML5HkNa1ouSStTbLsiMyVg/Ws6plsZXjgOxjD9kdvM3PYAEmwLCY8CwiKnhbuxxt3QOZ5kntJNyTzJK+9EQEREBcnNOX4sz4HJTTDqvGhHFrhq1ze8H36jgSusiDGWaMvzZYxqSnnbZzTofqvb9VzDzafhqDqCFyVrnaDkiHOuFbj+pKy5ilA1aew9rTzHnxWWsyZfny1ijoKlhY8cD9Vw5OY76zT2+RsQQg5a8tcWuuNCOa8Ig0Psn2rMxaJlJXPDagWbHK42bLyAceUn8XjobcWHFZ+RdsdTgDGxVQNTANASfpmD7rz64HY7XvA0QaURRHA9pWGY1ECyqjjd9iYiJwPZ17Bx9klecb2lYZgo69Ux7vsxfSn8lw3zIQS1fNiOIRYXSGSeRkcbeLnuDWjzPPuVI5j29ukBbQ0+7+snN3eUbDYHvLj4Kp8ezFVZiqd+qmfK7lvHqt9hgs1vkAgtrP227pWOhwwEA6Goc2x/6TDw9pwvx0GhVKTSunlLnkuc4kucSSSSbkkniSea/CICIiAvuwbCJscxBsNPG6SR3Brf3knRoHMmwCl2RtllZmpzXuHQU516V4N3D9Uzi7x0HfyWiMoZQpco0PR0zLE235HayPI+27s7hYC50QcLZjs4iyZS9I+0lU8deT6rBzbFfl2u4nu4KeIiAiIgIiICIiCjdqm0mvy3nOSCnkY2NrWEAxscblgJ1IvxVd5k2h1mZqHoqoxSN4g9CwOae1jgLtP711dvH9483sRfywq9QEREBERAREQEREBERAXSwPGX4JVdJGyJz9LGWJsm6Qb3aH3APfa+i5qILC/8A7Piv+NH/AOiz/ZXrstxybMWSoaiocHSPMlyGho0kc0aDTgAskLUuwz+7Wn9qX+c9BPk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data:image/jpeg;base64,/9j/4AAQSkZJRgABAQAAAQABAAD/2wCEAAkGBxQHBhQUEhQWFhUXGBwbGRcYFhgYGBsdIhgZHBojFhYYHCgkGh0lHx8YIzIhKSkrLi4vFx8zRDMsNygtLiwBCgoKBQUFDgUFDisZExkrKysrKysrKysrKysrKysrKysrKysrKysrKysrKysrKysrKysrKysrKysrKysrKysrK//AABEIAQwAvAMBIgACEQEDEQH/xAAcAAEAAwEAAwEAAAAAAAAAAAAABgcIBQEDBAL/xABMEAABAwIDBAYFCAcGBAcBAAABAAIDBBEFBiEHEjFBEyJRYXGBCDJykaEUFSNCUmKCohZjkrGys8EkN1Nzo9EzQ4PCVHSTw9Lh8Bf/xAAUAQEAAAAAAAAAAAAAAAAAAAAA/8QAFBEBAAAAAAAAAAAAAAAAAAAAAP/aAAwDAQACEQMRAD8AvFERAREQEREBERARF6qqobSUr5HmzWNLnHsAFyfcgrXbXn45aw4U1O61TM03cDrFHwuOxztQOyxOmimGQK35xyTRSE3JgjDj2uDQ13xBWUM042/MeYJqmS95HkgH6reDG/haAPJaG2A4h8s2ftZzhlkZ7yJB/H8EFkIiICIiAiIgIiICIiAiIgIiICIiAiIgIiIChW2TEDh2zmqLTYvDYx4Pe1rvy7ymqrH0hnlmQmgc6iMH9mQ/vAQZqV0+jZim5iFXTE+uxsrRy6p3X+Z32fsqllLNlmM/MefKWQmzXP6N/Zuv6mvcCQ78KDW6IiAiIgIiICIiAiIgIiICIiAiIgIiICIiAq8280/TbOZT9iSJ35wz/uVhqObRcP8AnTI1ZHa5MLnAdrmjfb8WhBj9ERBsHZ9j/wCk2UKee93lm7J/mN6r9OVyLjucFIlnTYFm4YRjTqOV1oqggxknQS8APxiw8WtHNaLQEREBERAREQEREBERAREQEREBRbaNlc5py66ON5ZOzrRODi3rfZcQfVdw7tDyUpRBkCgzhiWX6stZVTscwlrmPcXgEGxDo5LtuDpwVt5G23x10jYsRa2Jx0E7L9GT+sablnLrXI9kLi+kFk/5HXNxCJvVlIZMByfbqu7t4Cx72jm5U0g3DG8SMBaQQRcEG4I5EHmF5e0PYQdQdCFmbZVtOflWoEFS5z6Nx73OhPazmWdrPMa3DtLU1Q2qp2vjcHMcA5rmkFrgRcEEcQQgxhj+HHCMdngN/opXs157riAfMC656sHbrh/yHaJK4cJmMk/LuH4sJ81XyDy1xa640I4FaT2NbRP0mo/k1S7+1Rt0cf8AmsHP2xzHPj22zWvqwzEJMKxCOaFxZJG4Oa4ciP3jkRzBIQbYed1pNr9wtc+F1w8vZuo8xkinmBkbfeicCyVtuO9G+ztDpe1l68iZpjzhlxlQzqu9WRl/UePWHgdCO5wVEbb8DdlzPPyiEljaj6VrmndLZAbSbpGoN7Pv+sQaYRUnss2vGqmZS4i4bx0jqDYXPJs3K/IP9/arsQEREBERAREQEREBERAREQczMuDMzDgM1NJ6srC2/HdPFrh3tcAR4LG+IUb8PrpIpBZ8b3McOxzSQfiFttZn2/YL82546Vos2ojD+7fHUeB5Brj7aCtFb+w3aAcNrG0FS76GQ/QuJ/4byfV9lx4djj94kVAiCy/SAxKLEM8tETmu6KFsbyDezt+RxFx2Bw8DcclWiIgIiIJ7sbzf+i+aWtkdanqLMkvwab9R/kTY9zndgVu7fMG+csimUDr072vGmu6TuPHhqHH2FmVaZyfjP6abIZmvN5WwSwSHnvCM7rteJLSw37boMzLRuwvPJxzDTR1DrzwNuxx4vj4a9rmaC/MFvGxKzkurlbG35czBDUx8Y3gkfabwe3zaSPNBs5F6aOqbW0jJIzvMe0Oa4cC0gEEeIK9yAiIgIiICIiAigm03GMUy/TiooWQywMbeVrmPdI3jd2jxdlrXtqNTwuRCsC2/AuArKWw5vgdf/Tf/APNBeCLi5azXSZng3qWZslvWb6r2+1G6zgO+1iu0gKnvSToRJgFLNbVkxZ5PYXH+WFcKrP0gwDkDwnjt7n//AGgzQiIgIiICIiArF2SZgOF0WKRX0fRSyN1+vG0gWHeHH9kKul7aeodTOJYSLtLTbm1ws4eYQepERBqHYVjBxXIMbXG7oHuiN+wWczyDXBv4VYSof0aq/drayAn1mskA9kua4/mZ7gr4QEREBERAREQFmvbdkRuW8TFTTt3aedxBaOEcmpIA5NcLkDlZw0AC0ouLnLAW5myzPTOteRh3SfqvGrD5OA8rhBj2irJKCqbJE90b2m7XsJa4HuI4K9NnG2cVbm0+JlrHcG1OjWH/ADhwYfvDTtAtc0PLGYZS1wIcCQQeII0IK/CDcQNwqk9JCtEWV6eK/Wkn3rdoYxwPxe1RfY7tPOFSsoq194DZsUrj/wAI8A15/wAPsP1fZ9Xk7ecxDGc5dEw3jpm9HpYjpCbyW8Oq097CgrZERAREQEREBERAREQWV6P1T0G0EN/xIZG/wv8A+1aZWUti8nR7TKPxkHvhkC1ag+aixCKvL+ie15je5jwDcte02LXDkfHkQeBX0rMeZszz5P2tVk1O7/m9dh9SQWBIePM68QtC5UzFFmnA46mA9V2hafWY4es13ePiCDwIQddERAREQEREGTdrmF/NO0KraBZr3iUd/SAPdbu3i4eShytn0jqXo83QSfbpwPNsj/6EKpkBERAREQEREBERAREQEREEw2RG20ei9s/y3rWayXsk/vGov8w/wOWms5Y63LeWZ6l1rsYd0Hm86MHm4j4oMq5+q/l2dq1/I1EgHgHlo+ACmGwTM5wjNXyZ5+iqdAL6NkAJYfxat7yW9irFzi9xJNydSTx817qCrdQV0crNHxva9p72kEfEINuIvVTTCppmvbwc0OHgRcL2oCKhdrdXjuG1b5HSuZSX6rqUua1ovoJXDrh3C5J3STp2KAYZtGxPDH3ZWzO7pHdKPdJf4INcoqTylt3bK4MxGIM/XRAlv44jcjxaT4K4sNxGLFaNssEjJI3cHscHA9uo5jgRyQUh6S7bV1Ce1ko9xj/3VKq6fSWffEaJvYyQ+9zP9lSyAiIgIiICIiAiIgIiICIiCRbPMTjwfOtLNM7djZJdzrE2BBF7DXmu9tX2iHOda2OIFtLEbsB9Z7rEb7hy0JAHIE9thX6ICIvow+kdX18cTfWke1g8XOAHxKDYeTS45Qot/wBb5NDvePRNv8V2F66eEU8DWN4NAA8ALBexB+XsEjCCAQRYg6gjncKh9rmyhtBTvraBtmNu6aAcGjiXRdjRxLeQ4aCwvpeCLjVBh1d/KGcKrKNd0lNJYH143XMb/abfj94WI7V0Nq2WhlbOksTBaJ9pYh2NcTp4NcHtHc0KIIJrtSzmzOuJ08zGOZuwBr2HXdfvvLrO+s227Y2HgoUiICIiAiIgIiICIv0xpe4AC5OgA4nwCD8orZzrs3blrZfBM5v9qbIHTu7A8W3PBp3B47x5qpkBERAREQFOdi+FfOu0OnuLti3pnd26Oqf2yxQZXl6NeF6VdSR9iJp5/beP5fuQXiirTMG0puE7UIKPeBg3ejmOnVleQWG/3Rug62tI7m1WWgIiIKG9JeENrqF/MslafAGMj+IqlVcnpK1QfjVHHzbE99u5zwB/AfcqbQEREBERAREQEREBWVsIyx8+Zs6eQXipbP14GQ36MeVi78A7VWq1Xscy/wDMGRYbi0k30z+3rAbo14WYG6dt0Hjbaze2ZVfd0R/14v6XWVVqzbU7d2ZVn/S/nxBZTQEREBERAU5yltKmyllWWlp42iSSRzxOTctuxjdI7WJG7cEm2vAqDIg/c0zqiZz3uLnOJLnOJLiSbkknUknmthZDxj5+yfSzk3c+Ib5++3qv/MHLHS0fsBxYHIhY826Od7W+Bax/73OQWoiIgy/t4rvlm0WVv+FHHH+XpD8Xn3KvFItotUazPdc4/wDiJG+TXFg+ACjqAiIgLzukNvbThflyv+8e9GtL3AAXJ4AK5do2RRl7ZNSWaOlhk3pnd8rbP15gOETB3NCCmV9GH0bsQr44mevI9rG+LnBo+JXzqWbKYBUbRKIHlLvebWucPiAgmG2/JEeXcPopadto2M6B5sBdwu9rnW4udeQk9wVRrZua8BZmbL81NJoJG2DvsuGrXDwcAe/gsf4zhcmCYrJBM3dkjcWuH7iO0EWIPMEFB9mTcG/SDNNNT8pJGh3sDrPt4NDitktaGtAGgHALO3o54V8qzTNUEaQRWHc6Q2B/ZbIPNaKQQDbpL0ezWoH2nRD/AFWH+iy2tI+kTUdDkaNo+vUMB8AyR37wFnKmgdVVDWMaXPcQ1rQLkkmwAHMkoOllXL8uZ8cjpoR1nnV1tGNHrOd3Ae/QcSFP9uWAwZbgw6ngbYMikBOm87rM6zyOJJLj5q1dlORG5Mwa8gBqpQDK7jujkxp7BzPM9wFql9IbEPlWeGxg6QwsaR2OcXPP5SxBV6IiAiIgKb5IzH80YU5lzrIXflYP6KEL6IN7c6ouLoNtoiIMY5sN81Vf/mJf5jlyl3c9wmnztXNPKpl9xkcR8CFwkBERBNNj+DfPef6drhdkRMzvwat8evuDzWls5YN+kGVqmnsCZIyG34b46zD5ODT5KmvRqpA/GKyXmyNjB4PcSf4Ar+QYdc0scQRYjiCpZsnl6HaLRE/4lv2mub/Vfbtmy7+j+eJS0Wjn+mYeXWJ3xfufvacgW9qjGWKwYfmWllJsI543k9we0n4INoKFbRdnUGdoA4noqhgs2UC9x9mRv1m9mtx7wZqiCCbI8lS5Lwidk5jdJJLfejJILAxobfeaDe+/p3qdoiCofSAppsWbQ0tPG+WR75H7rBc9UMbc9g6/E6BdTZXsvZlMCoqd2SrI0tq2EEahh5vPAu7NBpcuspEH5kkEUZc42ABJJ4ADjdY1zdjBzBmaoqeUkji2/EN4MB8Gho8lfu3XNwwfLppIz9PUjdIHFsXBxI+96g7bu7FCNmeyCTE5m1GIMdHALFsJ0kk9scWM/Me7igqeemfThu+0t32hzbi12kkAjuNivUpNtKxJuKZ4qnsAEbX9GwCwaGxgRt3QNA07twO9RlAREQFbeyTKIx/Lkkm6DadzeHZHGf6qpFqzYxhnzZs7prizpA6U/jcS38m4gm6IiDK+22gNDtHqDawkDJG+BY0H8wcoIrw9JPB7SUtWBydC8+98f/u+5UegIiILv9GZ1pK8cyID7um/3CvRZu9HnExR51fETYTwuAHa5pDx+USLSKCDbXsnfpblg9GL1EF3xdrtOuy/3gBb7zWrKzhumx4rcSpja3sodiNQ+sw9gMjjeWAWG+eb4+W9zLefEa6ELRyliXzvleln5yQscfaLRvDyNwusq32D1zpMmmnla5ktNK5jmOBDgHfSN3mnUaucPwqyEBERAREQcmny5TQYq6p6Jrp3G5lfd7xysxzr7gA0s2wXwbRsxDK+UJ5wbP3dyLvkdo23bbV3g0qSrNe3bN/z7mEU0Trw0xIJHB0vB57w31R37/IoKwREQEREHQy/hT8cxuGnj9aV7W3tewJ1J7gLnyWzqSnbR0rI2CzWNDWjsAFgPcqL9HfK3S1clfI3Rl44bj6xH0jh4N6t/vuHJXygIiII1tFy9+k+T54AOuW70ftt6zfC9t09zishOaWusdCOS3Es0bc8oHAcyfKY2/QVJLtBo2Xi8Hs3vWHi7sQVmiIg6GAYq/A8ahqI/Wie14F7XsdQT2EXB8VsnCsQZi2GxzxG8cjA9p7iLi45HtHJYmV0bBM9Cjl+bqh1mPdenceAeT1mX+8dW/eJGpcEF9oiIPFtV5REBERARFANpu0qLJ9MYoi2SrcOqy9xHcaOltw7Q3ie4aoPk2ybQBljDPk9O7+1SjiDrEw8Xe0eDR4nkAczL6cRr5MTrnyzPL5Hnec53En/APcuAXzICIiAuvlPL0uaMdjpoR1nnV1rhjR6zndwHvNhxK+CgopMRrWRRML5HkNa1ouSStTbLsiMyVg/Ws6plsZXjgOxjD9kdvM3PYAEmwLCY8CwiKnhbuxxt3QOZ5kntJNyTzJK+9EQEREBcnNOX4sz4HJTTDqvGhHFrhq1ze8H36jgSusiDGWaMvzZYxqSnnbZzTofqvb9VzDzafhqDqCFyVrnaDkiHOuFbj+pKy5ilA1aew9rTzHnxWWsyZfny1ijoKlhY8cD9Vw5OY76zT2+RsQQg5a8tcWuuNCOa8Ig0Psn2rMxaJlJXPDagWbHK42bLyAceUn8XjobcWHFZ+RdsdTgDGxVQNTANASfpmD7rz64HY7XvA0QaURRHA9pWGY1ECyqjjd9iYiJwPZ17Bx9klecb2lYZgo69Ux7vsxfSn8lw3zIQS1fNiOIRYXSGSeRkcbeLnuDWjzPPuVI5j29ukBbQ0+7+snN3eUbDYHvLj4Kp8ezFVZiqd+qmfK7lvHqt9hgs1vkAgtrP227pWOhwwEA6Goc2x/6TDw9pwvx0GhVKTSunlLnkuc4kucSSSSbkkniSea/CICIiAvuwbCJscxBsNPG6SR3Brf3knRoHMmwCl2RtllZmpzXuHQU516V4N3D9Uzi7x0HfyWiMoZQpco0PR0zLE235HayPI+27s7hYC50QcLZjs4iyZS9I+0lU8deT6rBzbFfl2u4nu4KeIiAiIgIiICIiCjdqm0mvy3nOSCnkY2NrWEAxscblgJ1IvxVd5k2h1mZqHoqoxSN4g9CwOae1jgLtP711dvH9483sRfywq9QEREBERAREQEREBERAXSwPGX4JVdJGyJz9LGWJsm6Qb3aH3APfa+i5qILC/8A7Piv+NH/AOiz/ZXrstxybMWSoaiocHSPMlyGho0kc0aDTgAskLUuwz+7Wn9qX+c9BPk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http://www.free-training.com/osha/hazcom/Phaz/4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395"/>
            <a:ext cx="1226127" cy="12196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43800" y="40386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Spouse/Mate(s):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105400"/>
            <a:ext cx="15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Hammer, quail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3800" y="502920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Aglaia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or Aphrodite 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Charis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571" y="6324600"/>
            <a:ext cx="461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Other Mates:</a:t>
            </a:r>
            <a:r>
              <a:rPr lang="pt-BR" dirty="0" smtClean="0">
                <a:solidFill>
                  <a:srgbClr val="FFFF00"/>
                </a:solidFill>
              </a:rPr>
              <a:t> Antikleia, Cabeiro, Aetna, Thaleia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9000" r="2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Demeter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52400"/>
            <a:ext cx="5725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Goddess</a:t>
            </a:r>
            <a:r>
              <a:rPr lang="en-US" sz="2400" dirty="0" smtClean="0"/>
              <a:t> of Harvest, Fertility and Agriculture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85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Parents of Demeter: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676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Cronus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Rhea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7432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Symbol(s) Of Demeter: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886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Ear of wheat and the Horn of Plenty (Cornucopia).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791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Spouse/Mate(s):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6211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Iason</a:t>
            </a:r>
            <a:r>
              <a:rPr lang="en-US" dirty="0" smtClean="0"/>
              <a:t>, Zeus, Poseidon</a:t>
            </a:r>
            <a:endParaRPr lang="en-US" dirty="0"/>
          </a:p>
        </p:txBody>
      </p:sp>
      <p:pic>
        <p:nvPicPr>
          <p:cNvPr id="1026" name="Picture 2" descr="http://2.bp.blogspot.com/_7RS6e_kc3ro/TU7wsQ6Rr0I/AAAAAAAAAbA/WZRmlRSvCtk/s1600/istockphoto_10250967-golden-wheat-sh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723499" cy="838200"/>
          </a:xfrm>
          <a:prstGeom prst="rect">
            <a:avLst/>
          </a:prstGeom>
          <a:noFill/>
        </p:spPr>
      </p:pic>
      <p:pic>
        <p:nvPicPr>
          <p:cNvPr id="1028" name="Picture 4" descr="https://s3.amazonaws.com/thumbnails.illustrationsource.com/huge.3.16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876800"/>
            <a:ext cx="108284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1000" r="2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Dionysus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52400"/>
            <a:ext cx="6583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God</a:t>
            </a:r>
            <a:r>
              <a:rPr lang="en-US" sz="2400" dirty="0" smtClean="0"/>
              <a:t> </a:t>
            </a:r>
            <a:r>
              <a:rPr lang="en-US" sz="2400" dirty="0" err="1" smtClean="0"/>
              <a:t>god</a:t>
            </a:r>
            <a:r>
              <a:rPr lang="en-US" sz="2400" dirty="0" smtClean="0"/>
              <a:t> of wine, vegetation, pleasure and festivity.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85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Parents of Dionysus: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16002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and </a:t>
            </a:r>
            <a:r>
              <a:rPr lang="en-US" sz="3000" dirty="0" err="1" smtClean="0">
                <a:solidFill>
                  <a:srgbClr val="FF0000"/>
                </a:solidFill>
              </a:rPr>
              <a:t>Semele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Symbol(s) Of Dionysus: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276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Grape-vine, Leopard.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5791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Spouse/Mate(s):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621166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</a:t>
            </a:r>
            <a:endParaRPr lang="en-US" dirty="0"/>
          </a:p>
        </p:txBody>
      </p:sp>
      <p:sp>
        <p:nvSpPr>
          <p:cNvPr id="11" name="AutoShape 4" descr="data:image/jpeg;base64,/9j/4AAQSkZJRgABAQAAAQABAAD/2wCEAAkGBwgHBgkIBwgKCgkLDRYPDQwMDRsUFRAWIB0iIiAdHx8kKDQsJCYxJx8fLT0tMTU3Ojo6Iys/RD84QzQ5OjcBCgoKDQwNGg8PGjclHyU3Nzc3Nzc3Nzc3Nzc3Nzc3Nzc3Nzc3Nzc3Nzc3Nzc3Nzc3Nzc3Nzc3Nzc3Nzc3Nzc3N//AABEIAP4ATAMBIgACEQEDEQH/xAAcAAACAwADAQAAAAAAAAAAAAAAAgUGBwEDBAj/xABAEAABAwMEAAQEAwYEAgsAAAABAgMEAAURBhIhMQcTQVEUImGBMnGRFiNCUqHBFWKx0XLhJDNDVGSClKOkssL/xAAYAQADAQEAAAAAAAAAAAAAAAAAAQIDBP/EACIRAAICAQUAAgMAAAAAAAAAAAABAhEhAxIiMUEyUUOBof/aAAwDAQACEQMRAD8A22iilccS2hS1qCUpGSongCpKOc+9V+9aysVmkCNMmgyVDIZZSXF/TIHWfrWd6q15Kv63bfbC7Eg7igPMuEPSCP5cYwn781XoFon3G5qi2u1LkhI2ult0IQhRwfmWRj06xn60m/oHGrUu6wXad4ruocBt+nlvMFO4KelBtfeOUhKsZ9qkYviKY6A7f7K/AZWpIDzTqXkpBxyrGD6+gNRMTwqluN7pt3bjufL+7jx96cA5GSo91F3zw4vsGOtyEuNcWWSSltA2OqBxk4PGQM49aWQw6/prttucK5x0SLfKakNKAO5tQOPz9q9lfOVou79juqJdkRIYfbBS9EcyEuf8aRj7Hmto0TqlnU8Fbga+HlsHa+xu3bSeiD6g++KalY3Giy0w6paYdVSJYpPFZL4qaqL75sUVwJgpO24OfzHj92Pt3n3xWg6tu3+B6dn3AbS40yry0k4Cl4+UfrWE2wuKZfW8Q5KWsKUHRy44o57Prkiok6B3VkxZLA7er+wzbnFtLYKVTpCB8qEEY28/xlPt6fatptFqhWWA3CtzCWI7fSU+p9/zrzabsrFktTURtCfNACnnMAFxw9qNebW86Rb9Ny3oEhDMwjYwojJUv0CR78UVWQV0kd1y1XYLVJVFuN4gxpAAKmnnglQzz1Usy62+0h1lSVtuJCkKSchQPIIr51kSJ02XLLz82ROe+V1K2mytQSnB5xgEdYHPFXnw21CmFGuTEtyQIzMRMuK08vzCltKfn5Gcc+lEdRN0XLTcVZ3+MtsYRCjXlspaeS6ll9fPzoPQIHeFYP61WvCucYGsUsMlt1M5Bad2pUFApG4KwSTt5Iz7kVCz75dLk+J6rk7OfOT8L+JDWcnaE4AOOsnke9dFumyg65KjZRdWiHI7ycJG/ISE4Hoc4x60vRppRPpT0ph1XSwVFlsr/EUjP54ruHVWZGW+NctARYLe6FeW5LL7mzk7UJwfz/Hn7VE6Z8mZqyzW3YjYUKlOkpG/cgZCSPrx+lTPiewp/VWmtrPneWl9wNkEhQHlkj71EaQSD4oQnApKt0eSNyMbfTA4rKTuaRpt42bJWW+M86QDBt6/MjwAPiFymkq3bwSkISegcEnHqM+1ajWReL1yQi6MQrgovQktpdbhtKB8xeVAlf8AKeRg1c3SDTVyM3LsdUdp924LLqD+7aQpRWncr5lE+hIJV/Srn4XSrZDv7NviPqPx6XUvhYGHEc7B9F5A49c1RiYKWmvhypx/AwlxsbASB37gdfpU3Z1NsvxXmbYY6Iqg5KL52uPFCgohs44IwfrzisYOmdM42iYvdot+jL7KhNSnV7o5W35nBQhYPr9NuP0qZ8KdPxby+7eJbJQiM4hTDIPClFOdx9xzwPfmpHxW04L/AAoFyhN4npaK9iicFoJ3HJGfsceuOM1bNC2NqyWVsIKVPSUpdeUhO1JVgYAHoAK3V2cjXpYhnquwdUlOOqpEmc+Ke+FP09dEALUiSuKEkcAuJ3BX5jZ+XNV/Sim4+u7S64pW4/Ex1qWsH5lBOzGOOcK6q+eIVkTfdMyGUoK5EYfER0jHK0g4HPvyPvWU3WdIjzo4tq1JfeLMuIzxyrGcAfwjHGfb1NYTxNM1i+LRvtY34h2SZAvjs99xmRBlOqeSl5WPm2pSGt3SeASOujUbeNYTpkx2LIulzRa1pA8tosoeC/VIKQdyc8A8HHrmqy8pUFwuM/8AR1JVvQ486tTzZ+gScZqm1LBnGe2WDrdfWWJEjzI6FSl7w20g7mgV7SE/+XJ57B4r02KRHe1DCau8p1cSJKDmH0qUnYD8yfLAKionH+3rQxLlJtjza1PkKbU0gOBtCglJ3nOQVEHenBB/UV5IUluPIfcadO5JJ84fMXPm/FlXJ5+g7qEqZ06uo9lo3tvWmnXnmWEy3At47G0mG8nf9BlGCfpVkbKSkFIwCBjjHH5V87R5778pmXLUkutqKm5sNSvMZ/IFWB37VYoevr8qYGI81D2VbIzbzaSt4+oXtAyccgAp65Ua0jJ+nHGTfZtVMOqpsGFrL4lMl26xPJ3Z+CfbCipPsVJSMK75GQPrVuAXjo/rVplEHqWzXK5tA2i9uWt7G1w/DIfQ4nngoXwO+x981jN509P0ROakzn2nJUlS1MSIq/LDXqr5Mdc+2BwMdV9CV5JcCLNSUy4rLwKFI/eNhXynsc+h4/Sk1YHzA/cFOPKfbaUt1WcrWTzx3n/YCtF0RD0YJMK7zLs23KjNFDrE/DJW/n/rNpVjAGQEjj17r33vwxkW91MvSqkvK8zPw0lQBQO/lX7f5Tx1Vfl2i+/EtqlaZnPOsrKkpQ0lbe7GM59eKi2vC9sfBNaXCzam1mtdtO5tuMGXXw2dil7tu4kLQcDIGeaq0e0ypkdtc+aY8ZlPlMqdbw3jecgEcY/ETmpu6Wq6Wq82ldwgfBfEIdCR5wWXAE5+YDrBI7zzj2q/+GukrTI05AuE1tc1SkuBDMohxlrDihlCCMA8d8mkrbKliCMnesy2VlDFwiOBRwUJ4Cse2eP0qxaNvjelZnxDKW1wlqSiUHCEkAnG8H5iMZz2M+wq4+K2oLYbT+z0NEWVKkHYtOAr4VGfxfQ+3/Ks6nNGTbFx2lB5ah5SfMV8ylqwkAZOR+VN90EZKOZxtH0e2dyEqByCMg12jqumMlSY7SVcEIAI+1dw6rRGQtFFFAzgd/Sq1qXWdr09IRFkF1+W4nciOw2VHGfU9D714vEPUr1ogfCW0JVNfSQVnphByNx/M8D61mTs6GiyobZc8uQ4hJflSXMrQrOcE95z6+oH0qZPwra0lJrBIar1K/qm4wJdtgiKqAlwJEsbyorAHSTxj8/eoP4/UMGD8Cu6yRBSolLTag2MZ3K5A3DOc9+tdM+XPt8GC47AeZS+458O46dnmBPJOPzUe++Ks2jdHyNX2564Trg9EQmQtlCEJCj8oAJ5+pP9anLRaxPPxK6tmPb2vNEVOH8ZY2lanvUHHJJ9c1fvDrRSi41e7sztTw9CiK/E0cEbl/XBAxVt07o+3WBxb7AckSl43yJKt6x/w/yjnoVYkjH+9WkZRuK23g5ph1S0w6qkIWiig9HHdIZgtzuKp9zvLr6iXpMhSQyvooQSkbfcDbnH1qc8MdLQ7q2u8XCMHGW3VNsNrVuDhTwVq/I8AVA2uO1KvE5gpbTJaee2PL+Utq3K6z7j/Wp/w/1U1pxf+AXkFtpx5a2ZW7chsqOSlZ4AOc/0rNNbslVduPR7/FqB/iN70vBSjcHfi8JHptbCv/zU/wCGIbb06623n5Zr4Iz181ROqrtHb1hbLjvZkxbfCceaS2pJLqnVeWrac4JAIOPbNejw6kFd61Ew0jZE8xh5tsHhsraBwB9Rg/Trns0nyG3xRfaK4yK5BzVkhTDqlph1QiRaD1RRSGY74n6JfjzXL5aWH325S90tDYBLRAHzJA5wccjn34qrx7lHmRyqGhuQ9sR5jXADgB659lew5r6JIqAvOi9PXlwOz7Y0p3duLrZU2snrkpIJ+9RLTUitzRht0YjRbnCRC5CVOJVhJHQOMj0ypKj+WKno8q5WjVd8Vb7iYiGmo7bpUUqbBTHRypJ7xg8+2amtbaEgWOELpbn5gbS+2n4Vbu9GVkN555/i96h7bpq8Xi9X+TaJTDTqHWSpl9PyuJUkK4Vjg5Ht96hJxwjdtTgm/stmmvEQuTG4GomWIxVhKJja8NqURnaoc4PfPVaIhaVAFBBB6I6rA1MNzI7lrnRXWpbS9gQ8nYUKyeCOMpPooEk1evCm/wAiQiVYrm6pcmBgsLWRlbRyMZ7JBB+2KuM7wzCUWjRKYdUtMOq0RAtFFFIYUUUUwKt4lY/ZJ7d/3qIf/kN1G+H2f2g1Ek8bEw0/+yD/AHr3+Ja0p00EqBO+ZFAA9cPIP+gNeTQ+E6k1FtHyuJiLB+nlAf2qL5Gv4v2J4oWZCrSb/GIamWxJcKk8FbfqnP8AUd1QG13Ri82a4NIQ3tkNL81LoV5odUEqyc84B6xxWg+LU9LGlVwW3E/ET3EsJR6qRn58fbNU22wn71q+3QmogVBiOoedd3YUEJGU5HX4wKlrngzTaRtQxjgY+lMOqWmHVaoQtFFFIAoNFI68202pxxxCEDtSjgCgCn+JT2IdoaKch64tgn2wCf7VW/2xt2l9T3tp5tx9QYjNtoYG7eoI9T0ng+teHxAvjuqJSItrdSxb4Tm4SlqKPOWcjKfp2M+u4VWoTjk1uPadPQQ/M2q80gAjnpZP3ByfXNR6Wvij36lvT8m7x7rd3WnwG8NMMZUlpJH4RntROOfpWi+GdikW+3uXO47xNnhJ8tz8TLYztR7Z5z12a8eifD5VveauOoFtSJzWQ0yjltr6/wCY/wClaAE4NUkQ0hqYdUtMOqpALRRRSA4WoJSSogAdk+lY9rfVCNTznLPAfBtTIPnKGB5ykkc5/kGR+eKuHindPgNMqjpe8pyc4GAr129qx9cVQ9LacRf58W0vb0xIbRdfPGdhV+7a4xgdn7VMhppMgblZrs/pWRey6hFviLQy1xlT+VpbJT/l5HPrtq4eEUBMS+peQ1sLtpJWcdnzR/bH6VZfFKKhnQD8SM3tQl2M2hCegPPbwK8fh+pTN4ixVJ4NlQ6k/TzP+dLpmizBtmhYrmiirMwph1S0w6poQtFFFIDNvFx8+fZI3lNqAW47lXoMY/vT+DyW3f8AH5flhDvxoYwP4UJQkhP2KjXb4sMqCbJMSpTTbUstvPhJVsSRxkD3UAPvXj8Nbm3B1HdrJIcDrktZmtPpQEJXhKUlOPfr+vtUN8gosviO152lXkdky4gH/qWqhtGpUdZqRj5YtijsnPYJVux+mKkPE6Q4mwMsRzl1+YyUgc52LDh/+lebRCx+1+oULH7zyouOP4fKT/em8yLvhReqKKKskKYdUtMOqEIWiiikB47tbmLrbZECYnew+goWBxx/vWL3yzzdG3Jh50uIZYUExLi2Ac/Lxvzn5/xAjgHPFbpXTJjMymVMyWkPNK4KHEgg/alKNjToxaZrSdc7hZZFxYaSuC7KC3GEnyXipooRgEqIJzt5PageuKlNMariRdczXb1NhRC/EbaSlltaWyvORuUonKgnAJ4FSurtA2eJZbhOgrlRfKa80MNvnytyeQdpz6iqFa9O3a5uXaRAbjPJZS15jT/4iMdpzwCAD3WdNSLpONn0ClwKAUOQeiPWmrL/AAm1CmVNkWtEh9cUtedFTKVuWgg4UkH1AGK1CtSAph1S0w6poQtFFFIAooooAr+v1bNGXc/+HI/qKq2k7hHgzNXSZLiW2mvJOTxkFokcfcVMeKF4hwdMSoLzmZc1sojspGVL5Tk/QDI5rK7Lbp+pL4mLGejy1PJQ/LZ/7BnYAhKv8xCSMe5NS+y41VFm8MbQ+xqtCpBwqJEceKUYwkvkZTx7beq1+oPSul7dpiEpi3IVucIU+6o5U6oDGTU5VIkKYdUtMOqoQtFFFSAUHqiigDFfFVU5q/XFovYMpiOmG3jlSdwCwn35Ks/b6V7PC34SxXx9qe+lpyXHAYU6doJCgVIGfXkVZfFCXAbtSW3pLKJzK0PtNuoUpKhvAwpSRlIPoffFZqm343SJU1mS8pwJdiRCtxRZJHmFalAFsjCRUNPdZpacaPoEKycD3xTVQdKzLzCkWa33eWoCQ2+tDTqBv8sY8oKP82DyKvwOasyUrdBTDqlph1TQxaKfFGKAErg9V2YoxQBR9WaZduUic/8ABtSxJaYS3uVlSCheVJweAFDjcDkZPB4r3taQsdtcenRrc6t4jzCyl5SkqI6ASTt49KtGwfSuCgUqAz+YxNl3lqRJMltxSfk8uMshtShlHOMDZ6885+lXS1uyHoLK5rJZkbcOIJB5969YQPT9K5CQOuKdGcY0zinHVGK5pl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z.hubpages.com/u/271639_f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0"/>
            <a:ext cx="368596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hroditecu29.com/Zeus/zeus/Z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8860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0800" y="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Zeus: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33401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Cronus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Rhea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52400"/>
            <a:ext cx="3429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King of the Gods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6002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Zeus:</a:t>
            </a:r>
            <a:endParaRPr lang="en-US" sz="3200" dirty="0"/>
          </a:p>
        </p:txBody>
      </p:sp>
      <p:pic>
        <p:nvPicPr>
          <p:cNvPr id="10" name="Picture 6" descr="http://gotenergy.wikispaces.com/file/view/Lightning_bolt_of_energy_1239388375847583748573847534657346573485783475837458374857834785783478478347957.png/294804328/Lightning_bolt_of_energy_12393883758475837485738475346573465734857834758374583748578347857834784783479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616" y="3200400"/>
            <a:ext cx="871286" cy="838200"/>
          </a:xfrm>
          <a:prstGeom prst="rect">
            <a:avLst/>
          </a:prstGeom>
          <a:noFill/>
        </p:spPr>
      </p:pic>
      <p:pic>
        <p:nvPicPr>
          <p:cNvPr id="11" name="Picture 8" descr="http://www.haircutsfinehair.com/wp-content/uploads/2013/06/Eagle-tattoo-de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200400"/>
            <a:ext cx="1056555" cy="838200"/>
          </a:xfrm>
          <a:prstGeom prst="rect">
            <a:avLst/>
          </a:prstGeom>
          <a:noFill/>
        </p:spPr>
      </p:pic>
      <p:pic>
        <p:nvPicPr>
          <p:cNvPr id="12" name="Picture 10" descr="https://gfa-english.wikispaces.com/file/view/zeus3.jpg/420213086/200x232/zeu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267200"/>
            <a:ext cx="888124" cy="103022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705600" y="2590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Thunderbolt, eagle and oak tree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48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Spouse(s):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0" y="59038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Metis</a:t>
            </a:r>
            <a:r>
              <a:rPr lang="en-US" sz="2800" dirty="0" smtClean="0"/>
              <a:t>, </a:t>
            </a:r>
            <a:r>
              <a:rPr lang="en-US" sz="2800" dirty="0" err="1" smtClean="0"/>
              <a:t>Themis</a:t>
            </a:r>
            <a:r>
              <a:rPr lang="en-US" sz="2800" dirty="0" smtClean="0"/>
              <a:t>, Hera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Poseidon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28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God of the Sea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Parents of Poseidon: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</a:rPr>
              <a:t>Cronus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and </a:t>
            </a:r>
            <a:r>
              <a:rPr lang="en-US" sz="3000" dirty="0" smtClean="0">
                <a:solidFill>
                  <a:schemeClr val="bg1"/>
                </a:solidFill>
              </a:rPr>
              <a:t>Rhea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00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Symbol(s) Of Poseidon: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8436" name="Picture 4" descr="http://images2.fanpop.com/image/quiz/368000/368209_1266385473272_160.jpg?v=1266385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267200"/>
            <a:ext cx="1524000" cy="15240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934200" y="3200400"/>
            <a:ext cx="171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Sea, trident, horse, dolphin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84233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Amphitrite Medusa, </a:t>
            </a:r>
            <a:r>
              <a:rPr lang="en-US" dirty="0" err="1" smtClean="0"/>
              <a:t>Chrysaor</a:t>
            </a:r>
            <a:r>
              <a:rPr lang="en-US" dirty="0" smtClean="0"/>
              <a:t>, Demeter, </a:t>
            </a:r>
            <a:r>
              <a:rPr lang="en-US" dirty="0" err="1" smtClean="0"/>
              <a:t>Thoosa</a:t>
            </a:r>
            <a:r>
              <a:rPr lang="en-US" dirty="0" smtClean="0"/>
              <a:t>, </a:t>
            </a:r>
            <a:r>
              <a:rPr lang="en-US" dirty="0" err="1" smtClean="0"/>
              <a:t>Iphimedeia</a:t>
            </a:r>
            <a:r>
              <a:rPr lang="en-US" dirty="0" smtClean="0"/>
              <a:t>, Tyro, </a:t>
            </a:r>
            <a:r>
              <a:rPr lang="en-US" dirty="0" err="1" smtClean="0"/>
              <a:t>Periboia</a:t>
            </a:r>
            <a:r>
              <a:rPr lang="en-US" dirty="0" smtClean="0"/>
              <a:t>, </a:t>
            </a:r>
            <a:r>
              <a:rPr lang="en-US" dirty="0" err="1" smtClean="0"/>
              <a:t>Amymone</a:t>
            </a:r>
            <a:r>
              <a:rPr lang="en-US" dirty="0" smtClean="0"/>
              <a:t>, </a:t>
            </a:r>
            <a:r>
              <a:rPr lang="en-US" dirty="0" err="1" smtClean="0"/>
              <a:t>Pitane</a:t>
            </a:r>
            <a:r>
              <a:rPr lang="en-US" dirty="0" smtClean="0"/>
              <a:t>, Euryale, </a:t>
            </a:r>
            <a:r>
              <a:rPr lang="en-US" dirty="0" err="1" smtClean="0"/>
              <a:t>Aithra</a:t>
            </a:r>
            <a:r>
              <a:rPr lang="en-US" sz="2400" dirty="0" smtClean="0"/>
              <a:t>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3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42337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Ravie" pitchFamily="82" charset="0"/>
              </a:rPr>
              <a:t>Hades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Ravie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9038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God of the Underworld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Hades: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Cronus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Rhea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1905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Hades:</a:t>
            </a:r>
            <a:endParaRPr lang="en-US" sz="3200" dirty="0"/>
          </a:p>
        </p:txBody>
      </p:sp>
      <p:pic>
        <p:nvPicPr>
          <p:cNvPr id="19458" name="Picture 2" descr="https://lucifervulus.files.wordpress.com/2011/08/plu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1" y="3429001"/>
            <a:ext cx="1219198" cy="12191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10400" y="28956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Pomegranate, cap of invisibility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257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8213" y="6211669"/>
            <a:ext cx="206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Persephone, </a:t>
            </a:r>
            <a:r>
              <a:rPr lang="en-US" dirty="0" err="1" smtClean="0"/>
              <a:t>Minthe</a:t>
            </a:r>
            <a:r>
              <a:rPr lang="en-US" dirty="0" smtClean="0"/>
              <a:t>, </a:t>
            </a:r>
            <a:r>
              <a:rPr lang="en-US" dirty="0" err="1" smtClean="0"/>
              <a:t>Leuce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Hestia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Goddess of the Hearth/Home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Hestia: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Cronus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Rhea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0782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Hestia:</a:t>
            </a:r>
            <a:endParaRPr lang="en-US" sz="3200" dirty="0"/>
          </a:p>
        </p:txBody>
      </p:sp>
      <p:pic>
        <p:nvPicPr>
          <p:cNvPr id="20482" name="Picture 2" descr="http://www.asteriabooks.com/retreat/images/goddess-symbols/hest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299200"/>
            <a:ext cx="609600" cy="558800"/>
          </a:xfrm>
          <a:prstGeom prst="rect">
            <a:avLst/>
          </a:prstGeom>
          <a:noFill/>
        </p:spPr>
      </p:pic>
      <p:pic>
        <p:nvPicPr>
          <p:cNvPr id="20484" name="Picture 4" descr="http://img4.wikia.nocookie.net/__cb20140523093644/greekgoddesses/images/1/14/Hestia_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867400"/>
            <a:ext cx="1066800" cy="990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52600" y="5867400"/>
            <a:ext cx="103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Fireplace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791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609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52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Hera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Goddess of Marriage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219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Parents of Hera: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133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</a:rPr>
              <a:t>Cronus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and </a:t>
            </a:r>
            <a:r>
              <a:rPr lang="en-US" sz="3000" dirty="0" smtClean="0">
                <a:solidFill>
                  <a:srgbClr val="FF0000"/>
                </a:solidFill>
              </a:rPr>
              <a:t>Rhea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ucmeta.org/Pages/Articles/Symbols-Colors/Art/Hera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038600"/>
            <a:ext cx="579119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3048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Symbol(s) Of Hera: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629400" y="4038600"/>
            <a:ext cx="160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Peacock, cow, wedding 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5029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3800" y="6172200"/>
            <a:ext cx="95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Zeus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Parents of Ares: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Zeus and Hera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Ares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God of war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Symbol(s) Of Ares: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encrypted-tbn3.gstatic.com/images?q=tbn:ANd9GcQYNemtHBFI2WgcYg36PaIq5z-1RM7nqUAJOQUn0iepRsIpfA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609600" cy="609600"/>
          </a:xfrm>
          <a:prstGeom prst="rect">
            <a:avLst/>
          </a:prstGeom>
          <a:noFill/>
        </p:spPr>
      </p:pic>
      <p:pic>
        <p:nvPicPr>
          <p:cNvPr id="1028" name="Picture 4" descr="https://img0.etsystatic.com/016/0/5224796/il_570xN.452573134_jj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352800"/>
            <a:ext cx="533400" cy="533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3124200"/>
            <a:ext cx="231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Dog, wild boar, vulture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Spouse/Mate(s):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648200"/>
            <a:ext cx="2667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Aphrodite, </a:t>
            </a:r>
            <a:r>
              <a:rPr lang="en-US" sz="1600" dirty="0" err="1" smtClean="0"/>
              <a:t>Aerope</a:t>
            </a:r>
            <a:r>
              <a:rPr lang="en-US" sz="1600" dirty="0" smtClean="0"/>
              <a:t>, </a:t>
            </a:r>
            <a:r>
              <a:rPr lang="en-US" sz="1600" dirty="0" err="1" smtClean="0"/>
              <a:t>Agraulos</a:t>
            </a:r>
            <a:r>
              <a:rPr lang="en-US" sz="1600" dirty="0" smtClean="0"/>
              <a:t>, </a:t>
            </a:r>
            <a:r>
              <a:rPr lang="en-US" sz="1600" dirty="0" err="1" smtClean="0"/>
              <a:t>Althaia</a:t>
            </a:r>
            <a:r>
              <a:rPr lang="en-US" sz="1600" dirty="0" smtClean="0"/>
              <a:t>, </a:t>
            </a:r>
            <a:r>
              <a:rPr lang="en-US" sz="1600" dirty="0" err="1" smtClean="0"/>
              <a:t>Asterie</a:t>
            </a:r>
            <a:r>
              <a:rPr lang="en-US" sz="1600" dirty="0" smtClean="0"/>
              <a:t>, </a:t>
            </a:r>
            <a:r>
              <a:rPr lang="en-US" sz="1600" dirty="0" err="1" smtClean="0"/>
              <a:t>Astyokhe</a:t>
            </a:r>
            <a:r>
              <a:rPr lang="en-US" sz="1600" dirty="0" smtClean="0"/>
              <a:t>, </a:t>
            </a:r>
            <a:r>
              <a:rPr lang="en-US" sz="1600" dirty="0" err="1" smtClean="0"/>
              <a:t>Atalante</a:t>
            </a:r>
            <a:r>
              <a:rPr lang="en-US" sz="1600" dirty="0" smtClean="0"/>
              <a:t>, </a:t>
            </a:r>
            <a:r>
              <a:rPr lang="en-US" sz="1600" dirty="0" err="1" smtClean="0"/>
              <a:t>Chryse</a:t>
            </a:r>
            <a:r>
              <a:rPr lang="en-US" sz="1600" dirty="0" smtClean="0"/>
              <a:t>, Cyrene, </a:t>
            </a:r>
            <a:r>
              <a:rPr lang="en-US" sz="1600" dirty="0" err="1" smtClean="0"/>
              <a:t>Demonike</a:t>
            </a:r>
            <a:r>
              <a:rPr lang="en-US" sz="1600" dirty="0" smtClean="0"/>
              <a:t>, </a:t>
            </a:r>
            <a:r>
              <a:rPr lang="en-US" sz="1600" dirty="0" err="1" smtClean="0"/>
              <a:t>Dotis</a:t>
            </a:r>
            <a:r>
              <a:rPr lang="en-US" sz="1600" dirty="0" smtClean="0"/>
              <a:t>, </a:t>
            </a:r>
            <a:r>
              <a:rPr lang="en-US" sz="1600" dirty="0" err="1" smtClean="0"/>
              <a:t>Harmonia</a:t>
            </a:r>
            <a:r>
              <a:rPr lang="en-US" sz="1600" dirty="0" smtClean="0"/>
              <a:t>, </a:t>
            </a:r>
            <a:r>
              <a:rPr lang="en-US" sz="1600" dirty="0" err="1" smtClean="0"/>
              <a:t>Harpina</a:t>
            </a:r>
            <a:r>
              <a:rPr lang="en-US" sz="1600" dirty="0" smtClean="0"/>
              <a:t>, </a:t>
            </a:r>
            <a:r>
              <a:rPr lang="en-US" sz="1600" dirty="0" err="1" smtClean="0"/>
              <a:t>Ilia</a:t>
            </a:r>
            <a:r>
              <a:rPr lang="en-US" sz="1600" dirty="0" smtClean="0"/>
              <a:t>, </a:t>
            </a:r>
            <a:r>
              <a:rPr lang="en-US" sz="1600" dirty="0" err="1" smtClean="0"/>
              <a:t>Otrere</a:t>
            </a:r>
            <a:r>
              <a:rPr lang="en-US" sz="1600" dirty="0" smtClean="0"/>
              <a:t>, </a:t>
            </a:r>
            <a:r>
              <a:rPr lang="en-US" sz="1600" dirty="0" err="1" smtClean="0"/>
              <a:t>Pyrene</a:t>
            </a:r>
            <a:r>
              <a:rPr lang="en-US" sz="1600" dirty="0" smtClean="0"/>
              <a:t>, </a:t>
            </a:r>
            <a:r>
              <a:rPr lang="en-US" sz="1600" dirty="0" err="1" smtClean="0"/>
              <a:t>Pelopia</a:t>
            </a:r>
            <a:r>
              <a:rPr lang="en-US" sz="1600" dirty="0" smtClean="0"/>
              <a:t>, </a:t>
            </a:r>
            <a:r>
              <a:rPr lang="en-US" sz="1600" dirty="0" err="1" smtClean="0"/>
              <a:t>Phylonome</a:t>
            </a:r>
            <a:r>
              <a:rPr lang="en-US" sz="1600" dirty="0" smtClean="0"/>
              <a:t>, </a:t>
            </a:r>
            <a:r>
              <a:rPr lang="en-US" sz="1600" dirty="0" err="1" smtClean="0"/>
              <a:t>Protogeneia</a:t>
            </a:r>
            <a:r>
              <a:rPr lang="en-US" sz="1600" dirty="0" smtClean="0"/>
              <a:t>, </a:t>
            </a:r>
            <a:r>
              <a:rPr lang="en-US" sz="1600" dirty="0" err="1" smtClean="0"/>
              <a:t>Sterope</a:t>
            </a:r>
            <a:r>
              <a:rPr lang="en-US" sz="1600" dirty="0" smtClean="0"/>
              <a:t>, </a:t>
            </a:r>
            <a:r>
              <a:rPr lang="en-US" sz="1600" dirty="0" err="1" smtClean="0"/>
              <a:t>Tereine</a:t>
            </a:r>
            <a:r>
              <a:rPr lang="en-US" sz="1600" dirty="0" smtClean="0"/>
              <a:t>, </a:t>
            </a:r>
            <a:r>
              <a:rPr lang="en-US" sz="1600" dirty="0" err="1" smtClean="0"/>
              <a:t>Telphousia</a:t>
            </a:r>
            <a:r>
              <a:rPr lang="en-US" sz="1600" dirty="0" smtClean="0"/>
              <a:t>, </a:t>
            </a:r>
            <a:r>
              <a:rPr lang="en-US" sz="1600" dirty="0" err="1" smtClean="0"/>
              <a:t>Triteia</a:t>
            </a:r>
            <a:r>
              <a:rPr lang="en-US" sz="1600" dirty="0" smtClean="0"/>
              <a:t>,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1447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Parents of Athena 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3048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Symbol(s) Of Athena: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2209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Zeus and </a:t>
            </a:r>
            <a:r>
              <a:rPr lang="en-US" sz="3000" dirty="0" err="1" smtClean="0">
                <a:solidFill>
                  <a:srgbClr val="FF0000"/>
                </a:solidFill>
              </a:rPr>
              <a:t>Metis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Athena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33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Goddess of War/Wisdom</a:t>
            </a:r>
            <a:endParaRPr lang="en-US" sz="3200" dirty="0"/>
          </a:p>
        </p:txBody>
      </p:sp>
      <p:pic>
        <p:nvPicPr>
          <p:cNvPr id="27650" name="Picture 2" descr="http://img2.wikia.nocookie.net/__cb20140403132505/greekgoddesses/images/c/c1/Athena_funny_owl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3434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00" y="48768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Spouse/Mate(s):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0" y="4038600"/>
            <a:ext cx="213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Owl, olive, tree, plow, loom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5943600"/>
            <a:ext cx="2014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Hephaestus, sort 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506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jmackewich</cp:lastModifiedBy>
  <cp:revision>114</cp:revision>
  <dcterms:created xsi:type="dcterms:W3CDTF">2014-10-16T14:17:53Z</dcterms:created>
  <dcterms:modified xsi:type="dcterms:W3CDTF">2014-11-17T19:30:37Z</dcterms:modified>
</cp:coreProperties>
</file>